
<file path=[Content_Types].xml><?xml version="1.0" encoding="utf-8"?>
<Types xmlns="http://schemas.openxmlformats.org/package/2006/content-types">
  <Override PartName="/ppt/slideLayouts/slideLayout8.xml" ContentType="application/vnd.openxmlformats-officedocument.presentationml.slideLayout+xml"/>
  <Override PartName="/ppt/diagrams/quickStyle7.xml" ContentType="application/vnd.openxmlformats-officedocument.drawingml.diagramStyle+xml"/>
  <Override PartName="/ppt/diagrams/colors12.xml" ContentType="application/vnd.openxmlformats-officedocument.drawingml.diagramColors+xml"/>
  <Override PartName="/ppt/diagrams/data13.xml" ContentType="application/vnd.openxmlformats-officedocument.drawingml.diagramData+xml"/>
  <Override PartName="/ppt/slides/slide22.xml" ContentType="application/vnd.openxmlformats-officedocument.presentationml.slide+xml"/>
  <Override PartName="/ppt/diagrams/layout14.xml" ContentType="application/vnd.openxmlformats-officedocument.drawingml.diagramLayout+xml"/>
  <Override PartName="/ppt/diagrams/drawing2.xml" ContentType="application/vnd.ms-office.drawingml.diagramDrawing+xml"/>
  <Override PartName="/ppt/diagrams/drawing4.xml" ContentType="application/vnd.ms-office.drawingml.diagramDrawing+xml"/>
  <Override PartName="/ppt/diagrams/colors1.xml" ContentType="application/vnd.openxmlformats-officedocument.drawingml.diagramColors+xml"/>
  <Override PartName="/docProps/app.xml" ContentType="application/vnd.openxmlformats-officedocument.extended-properties+xml"/>
  <Override PartName="/ppt/diagrams/layout1.xml" ContentType="application/vnd.openxmlformats-officedocument.drawingml.diagramLayout+xml"/>
  <Override PartName="/ppt/slides/slide11.xml" ContentType="application/vnd.openxmlformats-officedocument.presentationml.slide+xml"/>
  <Override PartName="/ppt/slides/slide18.xml" ContentType="application/vnd.openxmlformats-officedocument.presentationml.slide+xml"/>
  <Override PartName="/ppt/diagrams/layout8.xml" ContentType="application/vnd.openxmlformats-officedocument.drawingml.diagramLayout+xml"/>
  <Override PartName="/ppt/diagrams/quickStyle11.xml" ContentType="application/vnd.openxmlformats-officedocument.drawingml.diagramStyle+xml"/>
  <Override PartName="/ppt/slideLayouts/slideLayout3.xml" ContentType="application/vnd.openxmlformats-officedocument.presentationml.slideLayout+xml"/>
  <Override PartName="/ppt/slides/slide21.xml" ContentType="application/vnd.openxmlformats-officedocument.presentationml.slide+xml"/>
  <Override PartName="/ppt/diagrams/colors7.xml" ContentType="application/vnd.openxmlformats-officedocument.drawingml.diagramColors+xml"/>
  <Override PartName="/ppt/slideLayouts/slideLayout9.xml" ContentType="application/vnd.openxmlformats-officedocument.presentationml.slideLayout+xml"/>
  <Override PartName="/ppt/diagrams/drawing7.xml" ContentType="application/vnd.ms-office.drawingml.diagramDrawing+xml"/>
  <Override PartName="/ppt/diagrams/drawing5.xml" ContentType="application/vnd.ms-office.drawingml.diagramDrawing+xml"/>
  <Override PartName="/ppt/slides/slide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viewProps.xml" ContentType="application/vnd.openxmlformats-officedocument.presentationml.viewProps+xml"/>
  <Override PartName="/ppt/diagrams/data1.xml" ContentType="application/vnd.openxmlformats-officedocument.drawingml.diagramData+xml"/>
  <Override PartName="/ppt/diagrams/quickStyle3.xml" ContentType="application/vnd.openxmlformats-officedocument.drawingml.diagramStyle+xml"/>
  <Override PartName="/ppt/diagrams/layout4.xml" ContentType="application/vnd.openxmlformats-officedocument.drawingml.diagramLayout+xml"/>
  <Override PartName="/ppt/diagrams/quickStyle8.xml" ContentType="application/vnd.openxmlformats-officedocument.drawingml.diagramStyle+xml"/>
  <Override PartName="/ppt/diagrams/layout11.xml" ContentType="application/vnd.openxmlformats-officedocument.drawingml.diagramLayout+xml"/>
  <Override PartName="/ppt/diagrams/drawing13.xml" ContentType="application/vnd.ms-office.drawingml.diagramDrawing+xml"/>
  <Override PartName="/ppt/diagrams/drawing11.xml" ContentType="application/vnd.ms-office.drawingml.diagramDrawing+xml"/>
  <Override PartName="/ppt/slides/slide13.xml" ContentType="application/vnd.openxmlformats-officedocument.presentationml.slide+xml"/>
  <Override PartName="/ppt/diagrams/data10.xml" ContentType="application/vnd.openxmlformats-officedocument.drawingml.diagramData+xml"/>
  <Override PartName="/ppt/diagrams/colors10.xml" ContentType="application/vnd.openxmlformats-officedocument.drawingml.diagramColors+xml"/>
  <Override PartName="/ppt/diagrams/quickStyle9.xml" ContentType="application/vnd.openxmlformats-officedocument.drawingml.diagramStyle+xml"/>
  <Override PartName="/ppt/slides/slide20.xml" ContentType="application/vnd.openxmlformats-officedocument.presentationml.slide+xml"/>
  <Override PartName="/ppt/slides/slide17.xml" ContentType="application/vnd.openxmlformats-officedocument.presentationml.slide+xml"/>
  <Override PartName="/ppt/diagrams/data6.xml" ContentType="application/vnd.openxmlformats-officedocument.drawingml.diagramData+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diagrams/data3.xml" ContentType="application/vnd.openxmlformats-officedocument.drawingml.diagramData+xml"/>
  <Override PartName="/ppt/diagrams/quickStyle1.xml" ContentType="application/vnd.openxmlformats-officedocument.drawingml.diagramStyl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9.xml" ContentType="application/vnd.openxmlformats-officedocument.drawingml.diagramColors+xml"/>
  <Override PartName="/ppt/diagrams/layout12.xml" ContentType="application/vnd.openxmlformats-officedocument.drawingml.diagramLayout+xml"/>
  <Override PartName="/ppt/diagrams/drawing12.xml" ContentType="application/vnd.ms-office.drawingml.diagramDrawing+xml"/>
  <Override PartName="/ppt/slides/slide10.xml" ContentType="application/vnd.openxmlformats-officedocument.presentationml.slide+xml"/>
  <Override PartName="/ppt/presProps.xml" ContentType="application/vnd.openxmlformats-officedocument.presentationml.presProps+xml"/>
  <Override PartName="/ppt/diagrams/quickStyle5.xml" ContentType="application/vnd.openxmlformats-officedocument.drawingml.diagramStyle+xml"/>
  <Override PartName="/ppt/diagrams/data11.xml" ContentType="application/vnd.openxmlformats-officedocument.drawingml.diagramData+xml"/>
  <Default Extension="png" ContentType="image/png"/>
  <Override PartName="/docProps/core.xml" ContentType="application/vnd.openxmlformats-package.core-properties+xml"/>
  <Override PartName="/ppt/diagrams/quickStyle12.xml" ContentType="application/vnd.openxmlformats-officedocument.drawingml.diagramStyle+xml"/>
  <Default Extension="bin" ContentType="application/vnd.openxmlformats-officedocument.presentationml.printerSettings"/>
  <Override PartName="/ppt/diagrams/drawing10.xml" ContentType="application/vnd.ms-office.drawingml.diagramDrawing+xml"/>
  <Override PartName="/ppt/slides/slide19.xml" ContentType="application/vnd.openxmlformats-officedocument.presentationml.slide+xml"/>
  <Override PartName="/ppt/slides/slide12.xml" ContentType="application/vnd.openxmlformats-officedocument.presentationml.slide+xml"/>
  <Override PartName="/ppt/diagrams/data7.xml" ContentType="application/vnd.openxmlformats-officedocument.drawingml.diagramData+xml"/>
  <Override PartName="/ppt/diagrams/colors8.xml" ContentType="application/vnd.openxmlformats-officedocument.drawingml.diagramColors+xml"/>
  <Override PartName="/ppt/diagrams/drawing14.xml" ContentType="application/vnd.ms-office.drawingml.diagramDrawing+xml"/>
  <Override PartName="/ppt/slides/slide2.xml" ContentType="application/vnd.openxmlformats-officedocument.presentationml.slide+xml"/>
  <Override PartName="/ppt/diagrams/layout13.xml" ContentType="application/vnd.openxmlformats-officedocument.drawingml.diagramLayout+xml"/>
  <Override PartName="/ppt/diagrams/data12.xml" ContentType="application/vnd.openxmlformats-officedocument.drawingml.diagramData+xml"/>
  <Override PartName="/ppt/diagrams/quickStyle10.xml" ContentType="application/vnd.openxmlformats-officedocument.drawingml.diagramStyle+xml"/>
  <Override PartName="/ppt/diagrams/colors4.xml" ContentType="application/vnd.openxmlformats-officedocument.drawingml.diagramColors+xml"/>
  <Override PartName="/ppt/diagrams/layout10.xml" ContentType="application/vnd.openxmlformats-officedocument.drawingml.diagramLayout+xml"/>
  <Override PartName="/ppt/diagrams/drawing9.xml" ContentType="application/vnd.ms-office.drawingml.diagramDrawing+xml"/>
  <Override PartName="/ppt/diagrams/colors11.xml" ContentType="application/vnd.openxmlformats-officedocument.drawingml.diagramColors+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Default Extension="xml" ContentType="application/xml"/>
  <Override PartName="/ppt/slideMasters/slideMaster1.xml" ContentType="application/vnd.openxmlformats-officedocument.presentationml.slideMaster+xml"/>
  <Override PartName="/ppt/slides/slide14.xml" ContentType="application/vnd.openxmlformats-officedocument.presentationml.slide+xml"/>
  <Override PartName="/ppt/diagrams/drawing3.xml" ContentType="application/vnd.ms-office.drawingml.diagramDrawing+xml"/>
  <Override PartName="/ppt/diagrams/quickStyle4.xml" ContentType="application/vnd.openxmlformats-officedocument.drawingml.diagramStyle+xml"/>
  <Override PartName="/ppt/diagrams/data14.xml" ContentType="application/vnd.openxmlformats-officedocument.drawingml.diagramData+xml"/>
  <Override PartName="/ppt/diagrams/data5.xml" ContentType="application/vnd.openxmlformats-officedocument.drawingml.diagramData+xml"/>
  <Override PartName="/ppt/diagrams/data8.xml" ContentType="application/vnd.openxmlformats-officedocument.drawingml.diagramData+xml"/>
  <Override PartName="/ppt/diagrams/colors3.xml" ContentType="application/vnd.openxmlformats-officedocument.drawingml.diagramColors+xml"/>
  <Override PartName="/ppt/diagrams/data9.xml" ContentType="application/vnd.openxmlformats-officedocument.drawingml.diagramData+xml"/>
  <Override PartName="/ppt/diagrams/data4.xml" ContentType="application/vnd.openxmlformats-officedocument.drawingml.diagramData+xml"/>
  <Override PartName="/ppt/diagrams/drawing6.xml" ContentType="application/vnd.ms-office.drawingml.diagramDrawing+xml"/>
  <Override PartName="/ppt/slideLayouts/slideLayout1.xml" ContentType="application/vnd.openxmlformats-officedocument.presentationml.slideLayout+xml"/>
  <Override PartName="/ppt/diagrams/layout5.xml" ContentType="application/vnd.openxmlformats-officedocument.drawingml.diagramLayout+xml"/>
  <Override PartName="/ppt/theme/theme1.xml" ContentType="application/vnd.openxmlformats-officedocument.theme+xml"/>
  <Override PartName="/ppt/diagrams/quickStyle6.xml" ContentType="application/vnd.openxmlformats-officedocument.drawingml.diagramStyle+xml"/>
  <Override PartName="/ppt/diagrams/layout7.xml" ContentType="application/vnd.openxmlformats-officedocument.drawingml.diagramLayout+xml"/>
  <Override PartName="/ppt/presentation.xml" ContentType="application/vnd.openxmlformats-officedocument.presentationml.presentation.main+xml"/>
  <Override PartName="/ppt/diagrams/colors14.xml" ContentType="application/vnd.openxmlformats-officedocument.drawingml.diagramColors+xml"/>
  <Override PartName="/ppt/slides/slide5.xml" ContentType="application/vnd.openxmlformats-officedocument.presentationml.slide+xml"/>
  <Override PartName="/ppt/diagrams/layout6.xml" ContentType="application/vnd.openxmlformats-officedocument.drawingml.diagramLayout+xml"/>
  <Override PartName="/ppt/slideLayouts/slideLayout7.xml" ContentType="application/vnd.openxmlformats-officedocument.presentationml.slideLayout+xml"/>
  <Default Extension="jpeg" ContentType="image/jpeg"/>
  <Override PartName="/ppt/slides/slide3.xml" ContentType="application/vnd.openxmlformats-officedocument.presentationml.slide+xml"/>
  <Override PartName="/ppt/slides/slide4.xml" ContentType="application/vnd.openxmlformats-officedocument.presentationml.slide+xml"/>
  <Override PartName="/ppt/diagrams/drawing8.xml" ContentType="application/vnd.ms-office.drawingml.diagramDrawing+xml"/>
  <Override PartName="/ppt/slideLayouts/slideLayout11.xml" ContentType="application/vnd.openxmlformats-officedocument.presentationml.slideLayout+xml"/>
  <Override PartName="/ppt/slides/slide8.xml" ContentType="application/vnd.openxmlformats-officedocument.presentationml.slide+xml"/>
  <Override PartName="/ppt/slides/slide15.xml" ContentType="application/vnd.openxmlformats-officedocument.presentationml.slide+xml"/>
  <Override PartName="/ppt/diagrams/quickStyle13.xml" ContentType="application/vnd.openxmlformats-officedocument.drawingml.diagramStyle+xml"/>
  <Default Extension="rels" ContentType="application/vnd.openxmlformats-package.relationships+xml"/>
  <Override PartName="/ppt/diagrams/layout9.xml" ContentType="application/vnd.openxmlformats-officedocument.drawingml.diagramLayout+xml"/>
  <Override PartName="/ppt/diagrams/colors13.xml" ContentType="application/vnd.openxmlformats-officedocument.drawingml.diagramColors+xml"/>
  <Override PartName="/ppt/slides/slide9.xml" ContentType="application/vnd.openxmlformats-officedocument.presentationml.slide+xml"/>
  <Override PartName="/ppt/diagrams/drawing1.xml" ContentType="application/vnd.ms-office.drawingml.diagramDrawing+xml"/>
  <Override PartName="/ppt/diagrams/colors5.xml" ContentType="application/vnd.openxmlformats-officedocument.drawingml.diagramColors+xml"/>
  <Override PartName="/ppt/diagrams/layout3.xml" ContentType="application/vnd.openxmlformats-officedocument.drawingml.diagramLayout+xml"/>
  <Override PartName="/ppt/diagrams/quickStyle14.xml" ContentType="application/vnd.openxmlformats-officedocument.drawingml.diagramStyle+xml"/>
  <Override PartName="/ppt/diagrams/colors2.xml" ContentType="application/vnd.openxmlformats-officedocument.drawingml.diagramColors+xml"/>
  <Override PartName="/ppt/slides/slide6.xml" ContentType="application/vnd.openxmlformats-officedocument.presentationml.slide+xml"/>
  <Override PartName="/ppt/slides/slide16.xml" ContentType="application/vnd.openxmlformats-officedocument.presentationml.slide+xml"/>
  <Override PartName="/ppt/diagrams/colors6.xml" ContentType="application/vnd.openxmlformats-officedocument.drawingml.diagramColors+xml"/>
  <Override PartName="/ppt/diagrams/data2.xml" ContentType="application/vnd.openxmlformats-officedocument.drawingml.diagramData+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sldIdLst>
    <p:sldId id="256" r:id="rId2"/>
    <p:sldId id="264" r:id="rId3"/>
    <p:sldId id="282" r:id="rId4"/>
    <p:sldId id="298" r:id="rId5"/>
    <p:sldId id="299" r:id="rId6"/>
    <p:sldId id="270" r:id="rId7"/>
    <p:sldId id="297" r:id="rId8"/>
    <p:sldId id="288" r:id="rId9"/>
    <p:sldId id="284" r:id="rId10"/>
    <p:sldId id="290" r:id="rId11"/>
    <p:sldId id="296" r:id="rId12"/>
    <p:sldId id="271" r:id="rId13"/>
    <p:sldId id="281" r:id="rId14"/>
    <p:sldId id="294" r:id="rId15"/>
    <p:sldId id="295" r:id="rId16"/>
    <p:sldId id="291" r:id="rId17"/>
    <p:sldId id="279" r:id="rId18"/>
    <p:sldId id="300" r:id="rId19"/>
    <p:sldId id="292" r:id="rId20"/>
    <p:sldId id="275" r:id="rId21"/>
    <p:sldId id="280" r:id="rId22"/>
    <p:sldId id="277"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819B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5588" autoAdjust="0"/>
    <p:restoredTop sz="98957" autoAdjust="0"/>
  </p:normalViewPr>
  <p:slideViewPr>
    <p:cSldViewPr snapToGrid="0" snapToObjects="1">
      <p:cViewPr>
        <p:scale>
          <a:sx n="80" d="100"/>
          <a:sy n="80" d="100"/>
        </p:scale>
        <p:origin x="-792" y="-504"/>
      </p:cViewPr>
      <p:guideLst>
        <p:guide orient="horz" pos="2160"/>
        <p:guide pos="2880"/>
      </p:guideLst>
    </p:cSldViewPr>
  </p:slideViewPr>
  <p:outlineViewPr>
    <p:cViewPr>
      <p:scale>
        <a:sx n="33" d="100"/>
        <a:sy n="33" d="100"/>
      </p:scale>
      <p:origin x="0" y="1266"/>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7" Type="http://schemas.openxmlformats.org/officeDocument/2006/relationships/slide" Target="slides/slide6.xml"/><Relationship Id="rId1" Type="http://schemas.openxmlformats.org/officeDocument/2006/relationships/slideMaster" Target="slideMasters/slide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theme" Target="theme/theme1.xml"/><Relationship Id="rId14" Type="http://schemas.openxmlformats.org/officeDocument/2006/relationships/slide" Target="slides/slide13.xml"/><Relationship Id="rId23" Type="http://schemas.openxmlformats.org/officeDocument/2006/relationships/slide" Target="slides/slide22.xml"/><Relationship Id="rId4" Type="http://schemas.openxmlformats.org/officeDocument/2006/relationships/slide" Target="slides/slide3.xml"/><Relationship Id="rId28" Type="http://schemas.openxmlformats.org/officeDocument/2006/relationships/tableStyles" Target="tableStyles.xml"/><Relationship Id="rId26" Type="http://schemas.openxmlformats.org/officeDocument/2006/relationships/viewProps" Target="viewProps.xml"/><Relationship Id="rId11" Type="http://schemas.openxmlformats.org/officeDocument/2006/relationships/slide" Target="slides/slide10.xml"/><Relationship Id="rId6" Type="http://schemas.openxmlformats.org/officeDocument/2006/relationships/slide" Target="slides/slide5.xml"/><Relationship Id="rId16" Type="http://schemas.openxmlformats.org/officeDocument/2006/relationships/slide" Target="slides/slide15.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5AB7BE-E813-4B73-ABB8-928B92E96ECC}"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kumimoji="1" lang="ja-JP" altLang="en-US"/>
        </a:p>
      </dgm:t>
    </dgm:pt>
    <dgm:pt modelId="{FB91913E-B05C-455E-AB56-E88866405F03}">
      <dgm:prSet phldrT="[テキスト]"/>
      <dgm:spPr>
        <a:solidFill>
          <a:schemeClr val="accent2">
            <a:lumMod val="75000"/>
          </a:schemeClr>
        </a:solidFill>
      </dgm:spPr>
      <dgm:t>
        <a:bodyPr/>
        <a:lstStyle/>
        <a:p>
          <a:r>
            <a:rPr kumimoji="1" lang="en-US" altLang="ja-JP" dirty="0" smtClean="0"/>
            <a:t>2010</a:t>
          </a:r>
          <a:r>
            <a:rPr kumimoji="1" lang="ja-JP" altLang="en-US" dirty="0" smtClean="0"/>
            <a:t>年</a:t>
          </a:r>
          <a:r>
            <a:rPr kumimoji="1" lang="en-US" altLang="ja-JP" dirty="0" smtClean="0"/>
            <a:t>5</a:t>
          </a:r>
          <a:r>
            <a:rPr kumimoji="1" lang="ja-JP" altLang="en-US" dirty="0" smtClean="0"/>
            <a:t>月</a:t>
          </a:r>
          <a:r>
            <a:rPr kumimoji="1" lang="en-US" altLang="ja-JP" dirty="0" smtClean="0"/>
            <a:t> </a:t>
          </a:r>
          <a:r>
            <a:rPr kumimoji="1" lang="en-US" altLang="ja-JP" dirty="0" smtClean="0"/>
            <a:t>〜</a:t>
          </a:r>
          <a:r>
            <a:rPr kumimoji="1" lang="en-US" altLang="ja-JP" dirty="0" smtClean="0"/>
            <a:t> 2011</a:t>
          </a:r>
          <a:r>
            <a:rPr kumimoji="1" lang="ja-JP" altLang="en-US" dirty="0" smtClean="0"/>
            <a:t>年</a:t>
          </a:r>
          <a:r>
            <a:rPr kumimoji="1" lang="en-US" altLang="ja-JP" dirty="0" smtClean="0"/>
            <a:t>12</a:t>
          </a:r>
          <a:r>
            <a:rPr kumimoji="1" lang="ja-JP" altLang="en-US" dirty="0" smtClean="0"/>
            <a:t>月</a:t>
          </a:r>
          <a:r>
            <a:rPr kumimoji="1" lang="en-US" altLang="ja-JP" dirty="0" smtClean="0"/>
            <a:t/>
          </a:r>
          <a:br>
            <a:rPr kumimoji="1" lang="en-US" altLang="ja-JP" dirty="0" smtClean="0"/>
          </a:br>
          <a:r>
            <a:rPr kumimoji="1" lang="ja-JP" altLang="en-US" dirty="0" smtClean="0"/>
            <a:t>研究</a:t>
          </a:r>
          <a:r>
            <a:rPr kumimoji="1" lang="ja-JP" altLang="en-US" dirty="0" smtClean="0"/>
            <a:t>・</a:t>
          </a:r>
          <a:r>
            <a:rPr kumimoji="1" lang="ja-JP" altLang="en-US" dirty="0" smtClean="0"/>
            <a:t>開発</a:t>
          </a:r>
          <a:r>
            <a:rPr kumimoji="1" lang="ja-JP" altLang="en-US" dirty="0" smtClean="0"/>
            <a:t>（ハワイ州設立）</a:t>
          </a:r>
          <a:endParaRPr kumimoji="1" lang="ja-JP" altLang="en-US" dirty="0"/>
        </a:p>
      </dgm:t>
    </dgm:pt>
    <dgm:pt modelId="{28E3D9EE-5A41-41D0-9286-872CE8FAC694}" type="parTrans" cxnId="{E37904AC-97AF-4729-803F-BD6E8A583468}">
      <dgm:prSet/>
      <dgm:spPr/>
      <dgm:t>
        <a:bodyPr/>
        <a:lstStyle/>
        <a:p>
          <a:endParaRPr kumimoji="1" lang="ja-JP" altLang="en-US"/>
        </a:p>
      </dgm:t>
    </dgm:pt>
    <dgm:pt modelId="{D4CD2ECD-AF35-442F-9839-BBFE6C92AE93}" type="sibTrans" cxnId="{E37904AC-97AF-4729-803F-BD6E8A583468}">
      <dgm:prSet/>
      <dgm:spPr/>
      <dgm:t>
        <a:bodyPr/>
        <a:lstStyle/>
        <a:p>
          <a:endParaRPr kumimoji="1" lang="ja-JP" altLang="en-US"/>
        </a:p>
      </dgm:t>
    </dgm:pt>
    <dgm:pt modelId="{BE4C4849-7079-46BE-B208-D47E2D80216C}">
      <dgm:prSet phldrT="[テキスト]"/>
      <dgm:spPr/>
      <dgm:t>
        <a:bodyPr/>
        <a:lstStyle/>
        <a:p>
          <a:r>
            <a:rPr lang="en-US" altLang="ja-JP" dirty="0" smtClean="0"/>
            <a:t>2010</a:t>
          </a:r>
          <a:r>
            <a:rPr lang="ja-JP" altLang="en-US" dirty="0" smtClean="0"/>
            <a:t>年</a:t>
          </a:r>
          <a:r>
            <a:rPr lang="en-US" altLang="ja-JP" dirty="0" smtClean="0"/>
            <a:t>5</a:t>
          </a:r>
          <a:r>
            <a:rPr lang="ja-JP" altLang="en-US" dirty="0" smtClean="0"/>
            <a:t>月、設立者イアン・チュンの故郷、ホノルル市</a:t>
          </a:r>
          <a:r>
            <a:rPr lang="ja-JP" altLang="en-US" smtClean="0"/>
            <a:t>にて</a:t>
          </a:r>
          <a:r>
            <a:rPr lang="ja-JP" altLang="en-US" smtClean="0"/>
            <a:t>起業、</a:t>
          </a:r>
          <a:r>
            <a:rPr lang="en-US" altLang="ja-JP" smtClean="0"/>
            <a:t>1</a:t>
          </a:r>
          <a:r>
            <a:rPr lang="ja-JP" altLang="en-US" smtClean="0"/>
            <a:t>年半にわたりパートナー第</a:t>
          </a:r>
          <a:r>
            <a:rPr lang="en-US" altLang="ja-JP" smtClean="0"/>
            <a:t>1</a:t>
          </a:r>
          <a:r>
            <a:rPr lang="ja-JP" altLang="en-US" smtClean="0"/>
            <a:t>号である京都おぶぶ茶苑様の海外展開のため、ネット通販システム、低コストのマーケティング方法など、様々な戦略を試みました。</a:t>
          </a:r>
          <a:endParaRPr kumimoji="1" lang="ja-JP" altLang="en-US" dirty="0"/>
        </a:p>
      </dgm:t>
    </dgm:pt>
    <dgm:pt modelId="{5AE2719C-3655-4121-928E-88B3FF6AE05E}" type="parTrans" cxnId="{962608F5-7DC8-4705-BBC1-8420A305723A}">
      <dgm:prSet/>
      <dgm:spPr/>
      <dgm:t>
        <a:bodyPr/>
        <a:lstStyle/>
        <a:p>
          <a:endParaRPr kumimoji="1" lang="ja-JP" altLang="en-US"/>
        </a:p>
      </dgm:t>
    </dgm:pt>
    <dgm:pt modelId="{1009ED3C-79CE-4F9A-B8DD-28478374CA02}" type="sibTrans" cxnId="{962608F5-7DC8-4705-BBC1-8420A305723A}">
      <dgm:prSet/>
      <dgm:spPr/>
      <dgm:t>
        <a:bodyPr/>
        <a:lstStyle/>
        <a:p>
          <a:endParaRPr kumimoji="1" lang="ja-JP" altLang="en-US"/>
        </a:p>
      </dgm:t>
    </dgm:pt>
    <dgm:pt modelId="{402BD925-6948-47D8-B510-9908A6A3CC1F}">
      <dgm:prSet phldrT="[テキスト]"/>
      <dgm:spPr>
        <a:solidFill>
          <a:srgbClr val="819B80"/>
        </a:solidFill>
      </dgm:spPr>
      <dgm:t>
        <a:bodyPr/>
        <a:lstStyle/>
        <a:p>
          <a:r>
            <a:rPr kumimoji="1" lang="en-US" altLang="ja-JP" dirty="0" smtClean="0"/>
            <a:t>2012</a:t>
          </a:r>
          <a:r>
            <a:rPr kumimoji="1" lang="ja-JP" altLang="en-US" dirty="0" smtClean="0"/>
            <a:t>年</a:t>
          </a:r>
          <a:r>
            <a:rPr kumimoji="1" lang="en-US" altLang="ja-JP" dirty="0" smtClean="0"/>
            <a:t>1</a:t>
          </a:r>
          <a:r>
            <a:rPr kumimoji="1" lang="ja-JP" altLang="en-US" dirty="0" smtClean="0"/>
            <a:t>月</a:t>
          </a:r>
          <a:r>
            <a:rPr kumimoji="1" lang="en-US" altLang="ja-JP" dirty="0" smtClean="0"/>
            <a:t>〜</a:t>
          </a:r>
          <a:br>
            <a:rPr kumimoji="1" lang="en-US" altLang="ja-JP" dirty="0" smtClean="0"/>
          </a:br>
          <a:r>
            <a:rPr kumimoji="1" lang="ja-JP" altLang="en-US" dirty="0" smtClean="0"/>
            <a:t>サービス拡大（日本設立）</a:t>
          </a:r>
          <a:endParaRPr kumimoji="1" lang="ja-JP" altLang="en-US" dirty="0"/>
        </a:p>
      </dgm:t>
    </dgm:pt>
    <dgm:pt modelId="{35DA9684-7246-4073-86F2-6E3E0DCFC501}" type="parTrans" cxnId="{A3110C3F-36C4-4F53-9593-A33003289AB7}">
      <dgm:prSet/>
      <dgm:spPr/>
      <dgm:t>
        <a:bodyPr/>
        <a:lstStyle/>
        <a:p>
          <a:endParaRPr kumimoji="1" lang="ja-JP" altLang="en-US"/>
        </a:p>
      </dgm:t>
    </dgm:pt>
    <dgm:pt modelId="{06A1C574-59E4-45A3-B4A0-4FE311CC0B0A}" type="sibTrans" cxnId="{A3110C3F-36C4-4F53-9593-A33003289AB7}">
      <dgm:prSet/>
      <dgm:spPr/>
      <dgm:t>
        <a:bodyPr/>
        <a:lstStyle/>
        <a:p>
          <a:endParaRPr kumimoji="1" lang="ja-JP" altLang="en-US"/>
        </a:p>
      </dgm:t>
    </dgm:pt>
    <dgm:pt modelId="{02E75B00-132D-49CD-BCC0-F54F77F063E2}">
      <dgm:prSet phldrT="[テキスト]"/>
      <dgm:spPr/>
      <dgm:t>
        <a:bodyPr/>
        <a:lstStyle/>
        <a:p>
          <a:r>
            <a:rPr lang="ja-JP" altLang="en-US" dirty="0" smtClean="0"/>
            <a:t>その経験から生み出した戦略により、</a:t>
          </a:r>
          <a:r>
            <a:rPr lang="en-US" dirty="0" smtClean="0"/>
            <a:t>2012</a:t>
          </a:r>
          <a:r>
            <a:rPr lang="ja-JP" altLang="en-US" dirty="0" smtClean="0"/>
            <a:t>年</a:t>
          </a:r>
          <a:r>
            <a:rPr lang="en-US" altLang="ja-JP" dirty="0" smtClean="0"/>
            <a:t>1</a:t>
          </a:r>
          <a:r>
            <a:rPr lang="ja-JP" altLang="en-US" dirty="0" smtClean="0"/>
            <a:t>月に日本法人を設立する予定です。</a:t>
          </a:r>
          <a:endParaRPr kumimoji="1" lang="ja-JP" altLang="en-US" dirty="0"/>
        </a:p>
      </dgm:t>
    </dgm:pt>
    <dgm:pt modelId="{C0F9547A-99ED-45BA-B0FB-3A9D1A1866F0}" type="parTrans" cxnId="{7FEB9DA2-241B-48C2-9CC8-6F3FFC4F7859}">
      <dgm:prSet/>
      <dgm:spPr/>
      <dgm:t>
        <a:bodyPr/>
        <a:lstStyle/>
        <a:p>
          <a:endParaRPr kumimoji="1" lang="ja-JP" altLang="en-US"/>
        </a:p>
      </dgm:t>
    </dgm:pt>
    <dgm:pt modelId="{76E5FAF3-C81A-4D4D-9E59-E97D4B86BF7D}" type="sibTrans" cxnId="{7FEB9DA2-241B-48C2-9CC8-6F3FFC4F7859}">
      <dgm:prSet/>
      <dgm:spPr/>
      <dgm:t>
        <a:bodyPr/>
        <a:lstStyle/>
        <a:p>
          <a:endParaRPr kumimoji="1" lang="ja-JP" altLang="en-US"/>
        </a:p>
      </dgm:t>
    </dgm:pt>
    <dgm:pt modelId="{724E06AA-6441-4066-8BEA-D8F6D8D87BF3}" type="pres">
      <dgm:prSet presAssocID="{7D5AB7BE-E813-4B73-ABB8-928B92E96ECC}" presName="linear" presStyleCnt="0">
        <dgm:presLayoutVars>
          <dgm:animLvl val="lvl"/>
          <dgm:resizeHandles val="exact"/>
        </dgm:presLayoutVars>
      </dgm:prSet>
      <dgm:spPr/>
      <dgm:t>
        <a:bodyPr/>
        <a:lstStyle/>
        <a:p>
          <a:endParaRPr kumimoji="1" lang="ja-JP" altLang="en-US"/>
        </a:p>
      </dgm:t>
    </dgm:pt>
    <dgm:pt modelId="{9645DD1B-92F3-49E4-8608-FA81732990D2}" type="pres">
      <dgm:prSet presAssocID="{FB91913E-B05C-455E-AB56-E88866405F03}" presName="parentText" presStyleLbl="node1" presStyleIdx="0" presStyleCnt="2" custLinFactNeighborX="52625" custLinFactNeighborY="-33845">
        <dgm:presLayoutVars>
          <dgm:chMax val="0"/>
          <dgm:bulletEnabled val="1"/>
        </dgm:presLayoutVars>
      </dgm:prSet>
      <dgm:spPr/>
      <dgm:t>
        <a:bodyPr/>
        <a:lstStyle/>
        <a:p>
          <a:endParaRPr kumimoji="1" lang="ja-JP" altLang="en-US"/>
        </a:p>
      </dgm:t>
    </dgm:pt>
    <dgm:pt modelId="{8736A5BF-4475-43E6-B6C8-18EF8F9B0DC7}" type="pres">
      <dgm:prSet presAssocID="{FB91913E-B05C-455E-AB56-E88866405F03}" presName="childText" presStyleLbl="revTx" presStyleIdx="0" presStyleCnt="2">
        <dgm:presLayoutVars>
          <dgm:bulletEnabled val="1"/>
        </dgm:presLayoutVars>
      </dgm:prSet>
      <dgm:spPr/>
      <dgm:t>
        <a:bodyPr/>
        <a:lstStyle/>
        <a:p>
          <a:endParaRPr kumimoji="1" lang="ja-JP" altLang="en-US"/>
        </a:p>
      </dgm:t>
    </dgm:pt>
    <dgm:pt modelId="{24765F96-766A-4AC2-9872-1B6B9674F752}" type="pres">
      <dgm:prSet presAssocID="{402BD925-6948-47D8-B510-9908A6A3CC1F}" presName="parentText" presStyleLbl="node1" presStyleIdx="1" presStyleCnt="2" custLinFactNeighborX="6484">
        <dgm:presLayoutVars>
          <dgm:chMax val="0"/>
          <dgm:bulletEnabled val="1"/>
        </dgm:presLayoutVars>
      </dgm:prSet>
      <dgm:spPr/>
      <dgm:t>
        <a:bodyPr/>
        <a:lstStyle/>
        <a:p>
          <a:endParaRPr kumimoji="1" lang="ja-JP" altLang="en-US"/>
        </a:p>
      </dgm:t>
    </dgm:pt>
    <dgm:pt modelId="{7FCA5632-6EA7-4960-A878-3EE5E4DFDE19}" type="pres">
      <dgm:prSet presAssocID="{402BD925-6948-47D8-B510-9908A6A3CC1F}" presName="childText" presStyleLbl="revTx" presStyleIdx="1" presStyleCnt="2">
        <dgm:presLayoutVars>
          <dgm:bulletEnabled val="1"/>
        </dgm:presLayoutVars>
      </dgm:prSet>
      <dgm:spPr/>
      <dgm:t>
        <a:bodyPr/>
        <a:lstStyle/>
        <a:p>
          <a:endParaRPr kumimoji="1" lang="ja-JP" altLang="en-US"/>
        </a:p>
      </dgm:t>
    </dgm:pt>
  </dgm:ptLst>
  <dgm:cxnLst>
    <dgm:cxn modelId="{A3110C3F-36C4-4F53-9593-A33003289AB7}" srcId="{7D5AB7BE-E813-4B73-ABB8-928B92E96ECC}" destId="{402BD925-6948-47D8-B510-9908A6A3CC1F}" srcOrd="1" destOrd="0" parTransId="{35DA9684-7246-4073-86F2-6E3E0DCFC501}" sibTransId="{06A1C574-59E4-45A3-B4A0-4FE311CC0B0A}"/>
    <dgm:cxn modelId="{717B21BF-F927-451C-9888-20F394CF6012}" type="presOf" srcId="{02E75B00-132D-49CD-BCC0-F54F77F063E2}" destId="{7FCA5632-6EA7-4960-A878-3EE5E4DFDE19}" srcOrd="0" destOrd="0" presId="urn:microsoft.com/office/officeart/2005/8/layout/vList2"/>
    <dgm:cxn modelId="{7FEB9DA2-241B-48C2-9CC8-6F3FFC4F7859}" srcId="{402BD925-6948-47D8-B510-9908A6A3CC1F}" destId="{02E75B00-132D-49CD-BCC0-F54F77F063E2}" srcOrd="0" destOrd="0" parTransId="{C0F9547A-99ED-45BA-B0FB-3A9D1A1866F0}" sibTransId="{76E5FAF3-C81A-4D4D-9E59-E97D4B86BF7D}"/>
    <dgm:cxn modelId="{78DBF672-1270-4039-A7F1-6E8B8B87FB81}" type="presOf" srcId="{BE4C4849-7079-46BE-B208-D47E2D80216C}" destId="{8736A5BF-4475-43E6-B6C8-18EF8F9B0DC7}" srcOrd="0" destOrd="0" presId="urn:microsoft.com/office/officeart/2005/8/layout/vList2"/>
    <dgm:cxn modelId="{54F694C3-C55F-4F5D-992C-882A4F5BDB2C}" type="presOf" srcId="{402BD925-6948-47D8-B510-9908A6A3CC1F}" destId="{24765F96-766A-4AC2-9872-1B6B9674F752}" srcOrd="0" destOrd="0" presId="urn:microsoft.com/office/officeart/2005/8/layout/vList2"/>
    <dgm:cxn modelId="{962608F5-7DC8-4705-BBC1-8420A305723A}" srcId="{FB91913E-B05C-455E-AB56-E88866405F03}" destId="{BE4C4849-7079-46BE-B208-D47E2D80216C}" srcOrd="0" destOrd="0" parTransId="{5AE2719C-3655-4121-928E-88B3FF6AE05E}" sibTransId="{1009ED3C-79CE-4F9A-B8DD-28478374CA02}"/>
    <dgm:cxn modelId="{2036ED8D-E9C2-4552-A079-48C85C78DB88}" type="presOf" srcId="{7D5AB7BE-E813-4B73-ABB8-928B92E96ECC}" destId="{724E06AA-6441-4066-8BEA-D8F6D8D87BF3}" srcOrd="0" destOrd="0" presId="urn:microsoft.com/office/officeart/2005/8/layout/vList2"/>
    <dgm:cxn modelId="{87C7990B-3EB1-456B-903C-84D8F90DC64B}" type="presOf" srcId="{FB91913E-B05C-455E-AB56-E88866405F03}" destId="{9645DD1B-92F3-49E4-8608-FA81732990D2}" srcOrd="0" destOrd="0" presId="urn:microsoft.com/office/officeart/2005/8/layout/vList2"/>
    <dgm:cxn modelId="{E37904AC-97AF-4729-803F-BD6E8A583468}" srcId="{7D5AB7BE-E813-4B73-ABB8-928B92E96ECC}" destId="{FB91913E-B05C-455E-AB56-E88866405F03}" srcOrd="0" destOrd="0" parTransId="{28E3D9EE-5A41-41D0-9286-872CE8FAC694}" sibTransId="{D4CD2ECD-AF35-442F-9839-BBFE6C92AE93}"/>
    <dgm:cxn modelId="{DE0491B0-0DB4-4E66-A0C1-CB5A7B4872D8}" type="presParOf" srcId="{724E06AA-6441-4066-8BEA-D8F6D8D87BF3}" destId="{9645DD1B-92F3-49E4-8608-FA81732990D2}" srcOrd="0" destOrd="0" presId="urn:microsoft.com/office/officeart/2005/8/layout/vList2"/>
    <dgm:cxn modelId="{9CC3913B-5590-40BF-930C-40223DC53417}" type="presParOf" srcId="{724E06AA-6441-4066-8BEA-D8F6D8D87BF3}" destId="{8736A5BF-4475-43E6-B6C8-18EF8F9B0DC7}" srcOrd="1" destOrd="0" presId="urn:microsoft.com/office/officeart/2005/8/layout/vList2"/>
    <dgm:cxn modelId="{1C14638F-3775-4C08-B963-429B3F4858D0}" type="presParOf" srcId="{724E06AA-6441-4066-8BEA-D8F6D8D87BF3}" destId="{24765F96-766A-4AC2-9872-1B6B9674F752}" srcOrd="2" destOrd="0" presId="urn:microsoft.com/office/officeart/2005/8/layout/vList2"/>
    <dgm:cxn modelId="{0E482706-EF17-4845-886A-39138A1B821F}" type="presParOf" srcId="{724E06AA-6441-4066-8BEA-D8F6D8D87BF3}" destId="{7FCA5632-6EA7-4960-A878-3EE5E4DFDE19}" srcOrd="3"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FFF079A-9E41-274F-94B2-E90100032326}" type="doc">
      <dgm:prSet loTypeId="urn:microsoft.com/office/officeart/2005/8/layout/venn2" loCatId="relationship" qsTypeId="urn:microsoft.com/office/officeart/2005/8/quickstyle/simple4" qsCatId="simple" csTypeId="urn:microsoft.com/office/officeart/2005/8/colors/accent1_2" csCatId="accent1" phldr="1"/>
      <dgm:spPr/>
      <dgm:t>
        <a:bodyPr/>
        <a:lstStyle/>
        <a:p>
          <a:endParaRPr lang="en-US"/>
        </a:p>
      </dgm:t>
    </dgm:pt>
    <dgm:pt modelId="{B1CC0439-F1C2-C74F-9671-94723C55895C}">
      <dgm:prSet phldrT="[Text]"/>
      <dgm:spPr/>
      <dgm:t>
        <a:bodyPr/>
        <a:lstStyle/>
        <a:p>
          <a:r>
            <a:rPr lang="ja-JP" altLang="en-US" dirty="0" smtClean="0"/>
            <a:t>一般客</a:t>
          </a:r>
          <a:endParaRPr lang="en-US" dirty="0"/>
        </a:p>
      </dgm:t>
    </dgm:pt>
    <dgm:pt modelId="{8FDBC138-87A9-5041-9E5D-C1F0D17DF899}" type="parTrans" cxnId="{E539B470-DA00-D940-BFFE-0D4DDB423449}">
      <dgm:prSet/>
      <dgm:spPr/>
      <dgm:t>
        <a:bodyPr/>
        <a:lstStyle/>
        <a:p>
          <a:endParaRPr lang="en-US"/>
        </a:p>
      </dgm:t>
    </dgm:pt>
    <dgm:pt modelId="{0CABCF3F-B566-2C48-8DC6-1A7E24E7A04F}" type="sibTrans" cxnId="{E539B470-DA00-D940-BFFE-0D4DDB423449}">
      <dgm:prSet/>
      <dgm:spPr/>
      <dgm:t>
        <a:bodyPr/>
        <a:lstStyle/>
        <a:p>
          <a:endParaRPr lang="en-US"/>
        </a:p>
      </dgm:t>
    </dgm:pt>
    <dgm:pt modelId="{CA5C5949-F76D-6948-8576-5C33A8D4DEEB}">
      <dgm:prSet phldrT="[Text]"/>
      <dgm:spPr>
        <a:solidFill>
          <a:schemeClr val="accent1">
            <a:lumMod val="60000"/>
            <a:lumOff val="40000"/>
          </a:schemeClr>
        </a:solidFill>
      </dgm:spPr>
      <dgm:t>
        <a:bodyPr/>
        <a:lstStyle/>
        <a:p>
          <a:r>
            <a:rPr lang="ja-JP" altLang="en-US" dirty="0" smtClean="0">
              <a:solidFill>
                <a:srgbClr val="558BB8"/>
              </a:solidFill>
            </a:rPr>
            <a:t>友人、ソ</a:t>
          </a:r>
          <a:r>
            <a:rPr lang="ja-JP" altLang="en-US" dirty="0" smtClean="0">
              <a:solidFill>
                <a:srgbClr val="558BB8"/>
              </a:solidFill>
            </a:rPr>
            <a:t>ー</a:t>
          </a:r>
          <a:r>
            <a:rPr lang="ja-JP" altLang="en-US" dirty="0" smtClean="0">
              <a:solidFill>
                <a:srgbClr val="558BB8"/>
              </a:solidFill>
            </a:rPr>
            <a:t>シャルメディア、</a:t>
          </a:r>
          <a:r>
            <a:rPr lang="ja-JP" altLang="en-US" dirty="0" smtClean="0">
              <a:solidFill>
                <a:srgbClr val="558BB8"/>
              </a:solidFill>
            </a:rPr>
            <a:t>メディア</a:t>
          </a:r>
          <a:endParaRPr lang="en-US" dirty="0">
            <a:solidFill>
              <a:srgbClr val="558BB8"/>
            </a:solidFill>
          </a:endParaRPr>
        </a:p>
      </dgm:t>
    </dgm:pt>
    <dgm:pt modelId="{DB9BDB55-FC96-4B4F-9F24-531C65FA45D2}" type="parTrans" cxnId="{0E0C71BB-4E73-144E-B600-749C9EC6157C}">
      <dgm:prSet/>
      <dgm:spPr/>
      <dgm:t>
        <a:bodyPr/>
        <a:lstStyle/>
        <a:p>
          <a:endParaRPr lang="en-US"/>
        </a:p>
      </dgm:t>
    </dgm:pt>
    <dgm:pt modelId="{9FC96912-7CD6-8F49-B247-4C5ABAE66D04}" type="sibTrans" cxnId="{0E0C71BB-4E73-144E-B600-749C9EC6157C}">
      <dgm:prSet/>
      <dgm:spPr/>
      <dgm:t>
        <a:bodyPr/>
        <a:lstStyle/>
        <a:p>
          <a:endParaRPr lang="en-US"/>
        </a:p>
      </dgm:t>
    </dgm:pt>
    <dgm:pt modelId="{A740A796-3D0A-7047-A4C3-EAC0470CA533}">
      <dgm:prSet phldrT="[Text]"/>
      <dgm:spPr>
        <a:solidFill>
          <a:schemeClr val="accent1">
            <a:lumMod val="40000"/>
            <a:lumOff val="60000"/>
          </a:schemeClr>
        </a:solidFill>
      </dgm:spPr>
      <dgm:t>
        <a:bodyPr/>
        <a:lstStyle/>
        <a:p>
          <a:r>
            <a:rPr lang="en-US" altLang="ja-JP" dirty="0" smtClean="0">
              <a:solidFill>
                <a:srgbClr val="558BB8"/>
              </a:solidFill>
            </a:rPr>
            <a:t>Ambassadors</a:t>
          </a:r>
          <a:endParaRPr lang="en-US" dirty="0">
            <a:solidFill>
              <a:srgbClr val="558BB8"/>
            </a:solidFill>
          </a:endParaRPr>
        </a:p>
      </dgm:t>
    </dgm:pt>
    <dgm:pt modelId="{6F03E755-B9BC-164D-970C-13346101D2CE}" type="parTrans" cxnId="{1CB50709-0CAD-794E-B552-32620DD2380E}">
      <dgm:prSet/>
      <dgm:spPr/>
      <dgm:t>
        <a:bodyPr/>
        <a:lstStyle/>
        <a:p>
          <a:endParaRPr lang="en-US"/>
        </a:p>
      </dgm:t>
    </dgm:pt>
    <dgm:pt modelId="{13EA0D28-E534-734D-B388-757C67F9EFB2}" type="sibTrans" cxnId="{1CB50709-0CAD-794E-B552-32620DD2380E}">
      <dgm:prSet/>
      <dgm:spPr/>
      <dgm:t>
        <a:bodyPr/>
        <a:lstStyle/>
        <a:p>
          <a:endParaRPr lang="en-US"/>
        </a:p>
      </dgm:t>
    </dgm:pt>
    <dgm:pt modelId="{B3C990BD-C7D3-7345-BB22-F107E33B591E}">
      <dgm:prSet phldrT="[Text]"/>
      <dgm:spPr>
        <a:solidFill>
          <a:schemeClr val="accent1">
            <a:lumMod val="20000"/>
            <a:lumOff val="80000"/>
          </a:schemeClr>
        </a:solidFill>
      </dgm:spPr>
      <dgm:t>
        <a:bodyPr/>
        <a:lstStyle/>
        <a:p>
          <a:r>
            <a:rPr lang="en-US" altLang="ja-JP" dirty="0" err="1" smtClean="0">
              <a:solidFill>
                <a:schemeClr val="accent1">
                  <a:lumMod val="75000"/>
                </a:schemeClr>
              </a:solidFill>
            </a:rPr>
            <a:t>mLatte</a:t>
          </a:r>
          <a:r>
            <a:rPr lang="ja-JP" altLang="en-US" dirty="0" smtClean="0">
              <a:solidFill>
                <a:schemeClr val="accent1">
                  <a:lumMod val="75000"/>
                </a:schemeClr>
              </a:solidFill>
            </a:rPr>
            <a:t> </a:t>
          </a:r>
          <a:r>
            <a:rPr lang="en-US" altLang="ja-JP" dirty="0" smtClean="0">
              <a:solidFill>
                <a:schemeClr val="accent1">
                  <a:lumMod val="75000"/>
                </a:schemeClr>
              </a:solidFill>
            </a:rPr>
            <a:t>&amp;</a:t>
          </a:r>
          <a:r>
            <a:rPr lang="ja-JP" altLang="en-US" dirty="0" smtClean="0">
              <a:solidFill>
                <a:schemeClr val="accent1">
                  <a:lumMod val="75000"/>
                </a:schemeClr>
              </a:solidFill>
            </a:rPr>
            <a:t> </a:t>
          </a:r>
          <a:r>
            <a:rPr lang="en-US" altLang="ja-JP" dirty="0" smtClean="0">
              <a:solidFill>
                <a:schemeClr val="accent1">
                  <a:lumMod val="75000"/>
                </a:schemeClr>
              </a:solidFill>
            </a:rPr>
            <a:t>Partners</a:t>
          </a:r>
          <a:endParaRPr lang="ja-JP" altLang="en-US" dirty="0" smtClean="0">
            <a:solidFill>
              <a:schemeClr val="accent1">
                <a:lumMod val="75000"/>
              </a:schemeClr>
            </a:solidFill>
          </a:endParaRPr>
        </a:p>
      </dgm:t>
    </dgm:pt>
    <dgm:pt modelId="{34084FCB-DDD5-7748-9CF9-2B47173D994C}" type="parTrans" cxnId="{9968333A-0493-074C-9036-AFB68A2C28A9}">
      <dgm:prSet/>
      <dgm:spPr/>
      <dgm:t>
        <a:bodyPr/>
        <a:lstStyle/>
        <a:p>
          <a:endParaRPr lang="en-US"/>
        </a:p>
      </dgm:t>
    </dgm:pt>
    <dgm:pt modelId="{84454497-CE6A-F44E-B76D-53829F8193D4}" type="sibTrans" cxnId="{9968333A-0493-074C-9036-AFB68A2C28A9}">
      <dgm:prSet/>
      <dgm:spPr/>
      <dgm:t>
        <a:bodyPr/>
        <a:lstStyle/>
        <a:p>
          <a:endParaRPr lang="en-US"/>
        </a:p>
      </dgm:t>
    </dgm:pt>
    <dgm:pt modelId="{9AFB3040-50EF-5A46-AECF-E6A7517DFE1B}" type="pres">
      <dgm:prSet presAssocID="{6FFF079A-9E41-274F-94B2-E90100032326}" presName="Name0" presStyleCnt="0">
        <dgm:presLayoutVars>
          <dgm:chMax val="7"/>
          <dgm:resizeHandles val="exact"/>
        </dgm:presLayoutVars>
      </dgm:prSet>
      <dgm:spPr/>
      <dgm:t>
        <a:bodyPr/>
        <a:lstStyle/>
        <a:p>
          <a:endParaRPr lang="en-US"/>
        </a:p>
      </dgm:t>
    </dgm:pt>
    <dgm:pt modelId="{F6358E06-ECA4-1C49-932A-D6FA599A86E2}" type="pres">
      <dgm:prSet presAssocID="{6FFF079A-9E41-274F-94B2-E90100032326}" presName="comp1" presStyleCnt="0"/>
      <dgm:spPr/>
    </dgm:pt>
    <dgm:pt modelId="{60C69E10-A01F-664A-B8DD-CFB54B8F0D5B}" type="pres">
      <dgm:prSet presAssocID="{6FFF079A-9E41-274F-94B2-E90100032326}" presName="circle1" presStyleLbl="node1" presStyleIdx="0" presStyleCnt="4"/>
      <dgm:spPr/>
      <dgm:t>
        <a:bodyPr/>
        <a:lstStyle/>
        <a:p>
          <a:endParaRPr lang="en-US"/>
        </a:p>
      </dgm:t>
    </dgm:pt>
    <dgm:pt modelId="{3A5796E3-2067-BA46-A4EE-4D316EB93BE2}" type="pres">
      <dgm:prSet presAssocID="{6FFF079A-9E41-274F-94B2-E90100032326}" presName="c1text" presStyleLbl="node1" presStyleIdx="0" presStyleCnt="4">
        <dgm:presLayoutVars>
          <dgm:bulletEnabled val="1"/>
        </dgm:presLayoutVars>
      </dgm:prSet>
      <dgm:spPr/>
      <dgm:t>
        <a:bodyPr/>
        <a:lstStyle/>
        <a:p>
          <a:endParaRPr lang="en-US"/>
        </a:p>
      </dgm:t>
    </dgm:pt>
    <dgm:pt modelId="{B3059365-2996-3C4C-93B0-F8F634BF0A7B}" type="pres">
      <dgm:prSet presAssocID="{6FFF079A-9E41-274F-94B2-E90100032326}" presName="comp2" presStyleCnt="0"/>
      <dgm:spPr/>
    </dgm:pt>
    <dgm:pt modelId="{A367D897-2825-354C-BDAC-907F894C307F}" type="pres">
      <dgm:prSet presAssocID="{6FFF079A-9E41-274F-94B2-E90100032326}" presName="circle2" presStyleLbl="node1" presStyleIdx="1" presStyleCnt="4"/>
      <dgm:spPr/>
      <dgm:t>
        <a:bodyPr/>
        <a:lstStyle/>
        <a:p>
          <a:endParaRPr lang="en-US"/>
        </a:p>
      </dgm:t>
    </dgm:pt>
    <dgm:pt modelId="{96AAEB8F-F300-F248-AC83-8586B33AF7CE}" type="pres">
      <dgm:prSet presAssocID="{6FFF079A-9E41-274F-94B2-E90100032326}" presName="c2text" presStyleLbl="node1" presStyleIdx="1" presStyleCnt="4">
        <dgm:presLayoutVars>
          <dgm:bulletEnabled val="1"/>
        </dgm:presLayoutVars>
      </dgm:prSet>
      <dgm:spPr/>
      <dgm:t>
        <a:bodyPr/>
        <a:lstStyle/>
        <a:p>
          <a:endParaRPr lang="en-US"/>
        </a:p>
      </dgm:t>
    </dgm:pt>
    <dgm:pt modelId="{17DEC295-0CE5-7A49-B8A0-851FEA975101}" type="pres">
      <dgm:prSet presAssocID="{6FFF079A-9E41-274F-94B2-E90100032326}" presName="comp3" presStyleCnt="0"/>
      <dgm:spPr/>
    </dgm:pt>
    <dgm:pt modelId="{19917B28-7245-834F-A5AC-6A40379F3B27}" type="pres">
      <dgm:prSet presAssocID="{6FFF079A-9E41-274F-94B2-E90100032326}" presName="circle3" presStyleLbl="node1" presStyleIdx="2" presStyleCnt="4"/>
      <dgm:spPr/>
      <dgm:t>
        <a:bodyPr/>
        <a:lstStyle/>
        <a:p>
          <a:endParaRPr lang="en-US"/>
        </a:p>
      </dgm:t>
    </dgm:pt>
    <dgm:pt modelId="{1A866ADA-1403-EF41-BF93-7CF6F44931BC}" type="pres">
      <dgm:prSet presAssocID="{6FFF079A-9E41-274F-94B2-E90100032326}" presName="c3text" presStyleLbl="node1" presStyleIdx="2" presStyleCnt="4">
        <dgm:presLayoutVars>
          <dgm:bulletEnabled val="1"/>
        </dgm:presLayoutVars>
      </dgm:prSet>
      <dgm:spPr/>
      <dgm:t>
        <a:bodyPr/>
        <a:lstStyle/>
        <a:p>
          <a:endParaRPr lang="en-US"/>
        </a:p>
      </dgm:t>
    </dgm:pt>
    <dgm:pt modelId="{833613CE-64C8-7841-B53E-39EB9095ECB7}" type="pres">
      <dgm:prSet presAssocID="{6FFF079A-9E41-274F-94B2-E90100032326}" presName="comp4" presStyleCnt="0"/>
      <dgm:spPr/>
    </dgm:pt>
    <dgm:pt modelId="{EBEBE005-CA61-FA44-80A8-72A9102F65ED}" type="pres">
      <dgm:prSet presAssocID="{6FFF079A-9E41-274F-94B2-E90100032326}" presName="circle4" presStyleLbl="node1" presStyleIdx="3" presStyleCnt="4"/>
      <dgm:spPr/>
      <dgm:t>
        <a:bodyPr/>
        <a:lstStyle/>
        <a:p>
          <a:endParaRPr lang="en-US"/>
        </a:p>
      </dgm:t>
    </dgm:pt>
    <dgm:pt modelId="{6891DB50-63F7-6B42-8885-648D869BA343}" type="pres">
      <dgm:prSet presAssocID="{6FFF079A-9E41-274F-94B2-E90100032326}" presName="c4text" presStyleLbl="node1" presStyleIdx="3" presStyleCnt="4">
        <dgm:presLayoutVars>
          <dgm:bulletEnabled val="1"/>
        </dgm:presLayoutVars>
      </dgm:prSet>
      <dgm:spPr/>
      <dgm:t>
        <a:bodyPr/>
        <a:lstStyle/>
        <a:p>
          <a:endParaRPr lang="en-US"/>
        </a:p>
      </dgm:t>
    </dgm:pt>
  </dgm:ptLst>
  <dgm:cxnLst>
    <dgm:cxn modelId="{E539B470-DA00-D940-BFFE-0D4DDB423449}" srcId="{6FFF079A-9E41-274F-94B2-E90100032326}" destId="{B1CC0439-F1C2-C74F-9671-94723C55895C}" srcOrd="0" destOrd="0" parTransId="{8FDBC138-87A9-5041-9E5D-C1F0D17DF899}" sibTransId="{0CABCF3F-B566-2C48-8DC6-1A7E24E7A04F}"/>
    <dgm:cxn modelId="{9968333A-0493-074C-9036-AFB68A2C28A9}" srcId="{6FFF079A-9E41-274F-94B2-E90100032326}" destId="{B3C990BD-C7D3-7345-BB22-F107E33B591E}" srcOrd="3" destOrd="0" parTransId="{34084FCB-DDD5-7748-9CF9-2B47173D994C}" sibTransId="{84454497-CE6A-F44E-B76D-53829F8193D4}"/>
    <dgm:cxn modelId="{F3612001-1CCD-2244-A068-FACCF8F5F2E7}" type="presOf" srcId="{B3C990BD-C7D3-7345-BB22-F107E33B591E}" destId="{EBEBE005-CA61-FA44-80A8-72A9102F65ED}" srcOrd="0" destOrd="0" presId="urn:microsoft.com/office/officeart/2005/8/layout/venn2"/>
    <dgm:cxn modelId="{1CB50709-0CAD-794E-B552-32620DD2380E}" srcId="{6FFF079A-9E41-274F-94B2-E90100032326}" destId="{A740A796-3D0A-7047-A4C3-EAC0470CA533}" srcOrd="2" destOrd="0" parTransId="{6F03E755-B9BC-164D-970C-13346101D2CE}" sibTransId="{13EA0D28-E534-734D-B388-757C67F9EFB2}"/>
    <dgm:cxn modelId="{57FE3EED-D5F1-1D44-B05B-23CBCF89FEAE}" type="presOf" srcId="{B1CC0439-F1C2-C74F-9671-94723C55895C}" destId="{3A5796E3-2067-BA46-A4EE-4D316EB93BE2}" srcOrd="1" destOrd="0" presId="urn:microsoft.com/office/officeart/2005/8/layout/venn2"/>
    <dgm:cxn modelId="{1F2B1D88-1E37-FE49-A443-6A4EDDAFCEDA}" type="presOf" srcId="{CA5C5949-F76D-6948-8576-5C33A8D4DEEB}" destId="{A367D897-2825-354C-BDAC-907F894C307F}" srcOrd="0" destOrd="0" presId="urn:microsoft.com/office/officeart/2005/8/layout/venn2"/>
    <dgm:cxn modelId="{51E1F50A-9B6B-7D42-9E1F-AE6C05330CD1}" type="presOf" srcId="{B3C990BD-C7D3-7345-BB22-F107E33B591E}" destId="{6891DB50-63F7-6B42-8885-648D869BA343}" srcOrd="1" destOrd="0" presId="urn:microsoft.com/office/officeart/2005/8/layout/venn2"/>
    <dgm:cxn modelId="{A384D576-BF34-6A47-9424-9F77F7B5D23C}" type="presOf" srcId="{B1CC0439-F1C2-C74F-9671-94723C55895C}" destId="{60C69E10-A01F-664A-B8DD-CFB54B8F0D5B}" srcOrd="0" destOrd="0" presId="urn:microsoft.com/office/officeart/2005/8/layout/venn2"/>
    <dgm:cxn modelId="{2048C4BC-7CB6-7E4A-8842-1A241FEEA2E5}" type="presOf" srcId="{6FFF079A-9E41-274F-94B2-E90100032326}" destId="{9AFB3040-50EF-5A46-AECF-E6A7517DFE1B}" srcOrd="0" destOrd="0" presId="urn:microsoft.com/office/officeart/2005/8/layout/venn2"/>
    <dgm:cxn modelId="{EBE2815C-B1EB-DB43-8EB0-33B5C1E04156}" type="presOf" srcId="{A740A796-3D0A-7047-A4C3-EAC0470CA533}" destId="{1A866ADA-1403-EF41-BF93-7CF6F44931BC}" srcOrd="1" destOrd="0" presId="urn:microsoft.com/office/officeart/2005/8/layout/venn2"/>
    <dgm:cxn modelId="{1B127CCD-F92D-F54A-A8C8-E83347ABC450}" type="presOf" srcId="{CA5C5949-F76D-6948-8576-5C33A8D4DEEB}" destId="{96AAEB8F-F300-F248-AC83-8586B33AF7CE}" srcOrd="1" destOrd="0" presId="urn:microsoft.com/office/officeart/2005/8/layout/venn2"/>
    <dgm:cxn modelId="{E1341E76-64C4-5D40-8E46-A03D1E4D2694}" type="presOf" srcId="{A740A796-3D0A-7047-A4C3-EAC0470CA533}" destId="{19917B28-7245-834F-A5AC-6A40379F3B27}" srcOrd="0" destOrd="0" presId="urn:microsoft.com/office/officeart/2005/8/layout/venn2"/>
    <dgm:cxn modelId="{0E0C71BB-4E73-144E-B600-749C9EC6157C}" srcId="{6FFF079A-9E41-274F-94B2-E90100032326}" destId="{CA5C5949-F76D-6948-8576-5C33A8D4DEEB}" srcOrd="1" destOrd="0" parTransId="{DB9BDB55-FC96-4B4F-9F24-531C65FA45D2}" sibTransId="{9FC96912-7CD6-8F49-B247-4C5ABAE66D04}"/>
    <dgm:cxn modelId="{1B5B1976-7C8B-E146-A573-08979D57661A}" type="presParOf" srcId="{9AFB3040-50EF-5A46-AECF-E6A7517DFE1B}" destId="{F6358E06-ECA4-1C49-932A-D6FA599A86E2}" srcOrd="0" destOrd="0" presId="urn:microsoft.com/office/officeart/2005/8/layout/venn2"/>
    <dgm:cxn modelId="{E0999E89-F4B7-734A-BA30-51BF1CFE5639}" type="presParOf" srcId="{F6358E06-ECA4-1C49-932A-D6FA599A86E2}" destId="{60C69E10-A01F-664A-B8DD-CFB54B8F0D5B}" srcOrd="0" destOrd="0" presId="urn:microsoft.com/office/officeart/2005/8/layout/venn2"/>
    <dgm:cxn modelId="{1092F617-96B6-7541-B671-66DC155E5FA1}" type="presParOf" srcId="{F6358E06-ECA4-1C49-932A-D6FA599A86E2}" destId="{3A5796E3-2067-BA46-A4EE-4D316EB93BE2}" srcOrd="1" destOrd="0" presId="urn:microsoft.com/office/officeart/2005/8/layout/venn2"/>
    <dgm:cxn modelId="{C9546A7E-9BBA-F849-9DED-058EB1F146FC}" type="presParOf" srcId="{9AFB3040-50EF-5A46-AECF-E6A7517DFE1B}" destId="{B3059365-2996-3C4C-93B0-F8F634BF0A7B}" srcOrd="1" destOrd="0" presId="urn:microsoft.com/office/officeart/2005/8/layout/venn2"/>
    <dgm:cxn modelId="{0F633A53-7EC4-BA45-9B72-948BCED16401}" type="presParOf" srcId="{B3059365-2996-3C4C-93B0-F8F634BF0A7B}" destId="{A367D897-2825-354C-BDAC-907F894C307F}" srcOrd="0" destOrd="0" presId="urn:microsoft.com/office/officeart/2005/8/layout/venn2"/>
    <dgm:cxn modelId="{9C521261-09F2-FB41-81AE-63CEC384F5F3}" type="presParOf" srcId="{B3059365-2996-3C4C-93B0-F8F634BF0A7B}" destId="{96AAEB8F-F300-F248-AC83-8586B33AF7CE}" srcOrd="1" destOrd="0" presId="urn:microsoft.com/office/officeart/2005/8/layout/venn2"/>
    <dgm:cxn modelId="{8AD72E7B-FBC3-E045-86C3-6FAE16C5BE3A}" type="presParOf" srcId="{9AFB3040-50EF-5A46-AECF-E6A7517DFE1B}" destId="{17DEC295-0CE5-7A49-B8A0-851FEA975101}" srcOrd="2" destOrd="0" presId="urn:microsoft.com/office/officeart/2005/8/layout/venn2"/>
    <dgm:cxn modelId="{A0A255E9-2376-0E4B-AC6D-83BBAECE270C}" type="presParOf" srcId="{17DEC295-0CE5-7A49-B8A0-851FEA975101}" destId="{19917B28-7245-834F-A5AC-6A40379F3B27}" srcOrd="0" destOrd="0" presId="urn:microsoft.com/office/officeart/2005/8/layout/venn2"/>
    <dgm:cxn modelId="{49627705-4D84-DD4B-AA8A-0C9436FEB458}" type="presParOf" srcId="{17DEC295-0CE5-7A49-B8A0-851FEA975101}" destId="{1A866ADA-1403-EF41-BF93-7CF6F44931BC}" srcOrd="1" destOrd="0" presId="urn:microsoft.com/office/officeart/2005/8/layout/venn2"/>
    <dgm:cxn modelId="{B086D380-18F9-574C-8EB1-295F1DF7CBCF}" type="presParOf" srcId="{9AFB3040-50EF-5A46-AECF-E6A7517DFE1B}" destId="{833613CE-64C8-7841-B53E-39EB9095ECB7}" srcOrd="3" destOrd="0" presId="urn:microsoft.com/office/officeart/2005/8/layout/venn2"/>
    <dgm:cxn modelId="{FFAD1454-25D8-734E-AD07-B1664B22EAA5}" type="presParOf" srcId="{833613CE-64C8-7841-B53E-39EB9095ECB7}" destId="{EBEBE005-CA61-FA44-80A8-72A9102F65ED}" srcOrd="0" destOrd="0" presId="urn:microsoft.com/office/officeart/2005/8/layout/venn2"/>
    <dgm:cxn modelId="{6A1AF02B-3032-A747-AFB0-1B6BEE0D8CBD}" type="presParOf" srcId="{833613CE-64C8-7841-B53E-39EB9095ECB7}" destId="{6891DB50-63F7-6B42-8885-648D869BA343}" srcOrd="1" destOrd="0" presId="urn:microsoft.com/office/officeart/2005/8/layout/ven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A588217-13A9-46EC-8119-8C32507028A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D2747D44-3DFB-4CFE-8B3F-8F93F0902B5C}">
      <dgm:prSet phldrT="[テキスト]"/>
      <dgm:spPr>
        <a:solidFill>
          <a:schemeClr val="accent2">
            <a:lumMod val="75000"/>
          </a:schemeClr>
        </a:solidFill>
      </dgm:spPr>
      <dgm:t>
        <a:bodyPr/>
        <a:lstStyle/>
        <a:p>
          <a:r>
            <a:rPr kumimoji="1" lang="ja-JP" altLang="en-US" dirty="0" smtClean="0"/>
            <a:t>商品、納期等に関する顧客からの質問への回答</a:t>
          </a:r>
          <a:endParaRPr kumimoji="1" lang="ja-JP" altLang="en-US" dirty="0"/>
        </a:p>
      </dgm:t>
    </dgm:pt>
    <dgm:pt modelId="{D3B13F02-1772-4D76-9881-12B6923DCE5B}" type="parTrans" cxnId="{AF129EB7-4580-4F37-A060-FB10B88BD20C}">
      <dgm:prSet/>
      <dgm:spPr/>
      <dgm:t>
        <a:bodyPr/>
        <a:lstStyle/>
        <a:p>
          <a:endParaRPr kumimoji="1" lang="ja-JP" altLang="en-US"/>
        </a:p>
      </dgm:t>
    </dgm:pt>
    <dgm:pt modelId="{28146EB0-B3BE-41BE-BF1D-BDE52448F8E1}" type="sibTrans" cxnId="{AF129EB7-4580-4F37-A060-FB10B88BD20C}">
      <dgm:prSet/>
      <dgm:spPr/>
      <dgm:t>
        <a:bodyPr/>
        <a:lstStyle/>
        <a:p>
          <a:endParaRPr kumimoji="1" lang="ja-JP" altLang="en-US"/>
        </a:p>
      </dgm:t>
    </dgm:pt>
    <dgm:pt modelId="{9C6825C4-199E-4DB0-AEEF-B3DD6E327AAB}">
      <dgm:prSet phldrT="[テキスト]"/>
      <dgm:spPr>
        <a:solidFill>
          <a:schemeClr val="accent2">
            <a:lumMod val="75000"/>
          </a:schemeClr>
        </a:solidFill>
      </dgm:spPr>
      <dgm:t>
        <a:bodyPr/>
        <a:lstStyle/>
        <a:p>
          <a:r>
            <a:rPr kumimoji="1" lang="ja-JP" altLang="en-US" dirty="0" smtClean="0"/>
            <a:t>ソーシャルメディア、広報活動</a:t>
          </a:r>
          <a:endParaRPr kumimoji="1" lang="ja-JP" altLang="en-US" dirty="0"/>
        </a:p>
      </dgm:t>
    </dgm:pt>
    <dgm:pt modelId="{14430C53-2A86-454F-B012-78CB1B2903B4}" type="parTrans" cxnId="{0C3B1167-5E04-4AC1-A486-40601506E4FF}">
      <dgm:prSet/>
      <dgm:spPr/>
    </dgm:pt>
    <dgm:pt modelId="{0B7E0B4F-B0E6-4A6C-B92E-73362BB4D829}" type="sibTrans" cxnId="{0C3B1167-5E04-4AC1-A486-40601506E4FF}">
      <dgm:prSet/>
      <dgm:spPr/>
    </dgm:pt>
    <dgm:pt modelId="{1EFCCB36-AD61-447E-A03C-12303EC57354}">
      <dgm:prSet phldrT="[テキスト]"/>
      <dgm:spPr>
        <a:solidFill>
          <a:schemeClr val="accent2">
            <a:lumMod val="75000"/>
          </a:schemeClr>
        </a:solidFill>
      </dgm:spPr>
      <dgm:t>
        <a:bodyPr/>
        <a:lstStyle/>
        <a:p>
          <a:r>
            <a:rPr kumimoji="1" lang="ja-JP" altLang="en-US" smtClean="0"/>
            <a:t>クレーム</a:t>
          </a:r>
          <a:r>
            <a:rPr kumimoji="1" lang="ja-JP" altLang="en-US" dirty="0" smtClean="0"/>
            <a:t>対応</a:t>
          </a:r>
          <a:endParaRPr kumimoji="1" lang="ja-JP" altLang="en-US" dirty="0"/>
        </a:p>
      </dgm:t>
    </dgm:pt>
    <dgm:pt modelId="{2E1A933A-0C56-4270-9F6F-B1DC7C87D86F}" type="parTrans" cxnId="{29EDB5F5-7A42-4693-8B83-3CA575550FF2}">
      <dgm:prSet/>
      <dgm:spPr/>
    </dgm:pt>
    <dgm:pt modelId="{EF0205AE-E5C0-4B16-94E9-1A80F0972989}" type="sibTrans" cxnId="{29EDB5F5-7A42-4693-8B83-3CA575550FF2}">
      <dgm:prSet/>
      <dgm:spPr/>
    </dgm:pt>
    <dgm:pt modelId="{506DD6C1-F8D0-4909-B433-5B2CB3FC206F}" type="pres">
      <dgm:prSet presAssocID="{5A588217-13A9-46EC-8119-8C32507028A3}" presName="linear" presStyleCnt="0">
        <dgm:presLayoutVars>
          <dgm:animLvl val="lvl"/>
          <dgm:resizeHandles val="exact"/>
        </dgm:presLayoutVars>
      </dgm:prSet>
      <dgm:spPr/>
      <dgm:t>
        <a:bodyPr/>
        <a:lstStyle/>
        <a:p>
          <a:endParaRPr kumimoji="1" lang="ja-JP" altLang="en-US"/>
        </a:p>
      </dgm:t>
    </dgm:pt>
    <dgm:pt modelId="{E867B174-DC4C-456A-949C-EC6C008E17F4}" type="pres">
      <dgm:prSet presAssocID="{D2747D44-3DFB-4CFE-8B3F-8F93F0902B5C}" presName="parentText" presStyleLbl="node1" presStyleIdx="0" presStyleCnt="3">
        <dgm:presLayoutVars>
          <dgm:chMax val="0"/>
          <dgm:bulletEnabled val="1"/>
        </dgm:presLayoutVars>
      </dgm:prSet>
      <dgm:spPr/>
      <dgm:t>
        <a:bodyPr/>
        <a:lstStyle/>
        <a:p>
          <a:endParaRPr kumimoji="1" lang="ja-JP" altLang="en-US"/>
        </a:p>
      </dgm:t>
    </dgm:pt>
    <dgm:pt modelId="{A4A997E9-BDD9-4C5D-A510-92A4ACF276C6}" type="pres">
      <dgm:prSet presAssocID="{28146EB0-B3BE-41BE-BF1D-BDE52448F8E1}" presName="spacer" presStyleCnt="0"/>
      <dgm:spPr/>
    </dgm:pt>
    <dgm:pt modelId="{56F99C03-E51A-4C7D-9BAD-0E01291E79FA}" type="pres">
      <dgm:prSet presAssocID="{9C6825C4-199E-4DB0-AEEF-B3DD6E327AAB}" presName="parentText" presStyleLbl="node1" presStyleIdx="1" presStyleCnt="3">
        <dgm:presLayoutVars>
          <dgm:chMax val="0"/>
          <dgm:bulletEnabled val="1"/>
        </dgm:presLayoutVars>
      </dgm:prSet>
      <dgm:spPr/>
      <dgm:t>
        <a:bodyPr/>
        <a:lstStyle/>
        <a:p>
          <a:endParaRPr kumimoji="1" lang="ja-JP" altLang="en-US"/>
        </a:p>
      </dgm:t>
    </dgm:pt>
    <dgm:pt modelId="{043C9B86-25D3-4C84-8BF1-4F72EBCBB19C}" type="pres">
      <dgm:prSet presAssocID="{0B7E0B4F-B0E6-4A6C-B92E-73362BB4D829}" presName="spacer" presStyleCnt="0"/>
      <dgm:spPr/>
    </dgm:pt>
    <dgm:pt modelId="{DF76F156-B606-44A6-A855-52578E870E77}" type="pres">
      <dgm:prSet presAssocID="{1EFCCB36-AD61-447E-A03C-12303EC57354}" presName="parentText" presStyleLbl="node1" presStyleIdx="2" presStyleCnt="3">
        <dgm:presLayoutVars>
          <dgm:chMax val="0"/>
          <dgm:bulletEnabled val="1"/>
        </dgm:presLayoutVars>
      </dgm:prSet>
      <dgm:spPr/>
      <dgm:t>
        <a:bodyPr/>
        <a:lstStyle/>
        <a:p>
          <a:endParaRPr kumimoji="1" lang="ja-JP" altLang="en-US"/>
        </a:p>
      </dgm:t>
    </dgm:pt>
  </dgm:ptLst>
  <dgm:cxnLst>
    <dgm:cxn modelId="{AF129EB7-4580-4F37-A060-FB10B88BD20C}" srcId="{5A588217-13A9-46EC-8119-8C32507028A3}" destId="{D2747D44-3DFB-4CFE-8B3F-8F93F0902B5C}" srcOrd="0" destOrd="0" parTransId="{D3B13F02-1772-4D76-9881-12B6923DCE5B}" sibTransId="{28146EB0-B3BE-41BE-BF1D-BDE52448F8E1}"/>
    <dgm:cxn modelId="{29EDB5F5-7A42-4693-8B83-3CA575550FF2}" srcId="{5A588217-13A9-46EC-8119-8C32507028A3}" destId="{1EFCCB36-AD61-447E-A03C-12303EC57354}" srcOrd="2" destOrd="0" parTransId="{2E1A933A-0C56-4270-9F6F-B1DC7C87D86F}" sibTransId="{EF0205AE-E5C0-4B16-94E9-1A80F0972989}"/>
    <dgm:cxn modelId="{1F8B5508-D2D4-4561-ABB8-3F1C9E793EAE}" type="presOf" srcId="{1EFCCB36-AD61-447E-A03C-12303EC57354}" destId="{DF76F156-B606-44A6-A855-52578E870E77}" srcOrd="0" destOrd="0" presId="urn:microsoft.com/office/officeart/2005/8/layout/vList2"/>
    <dgm:cxn modelId="{A5649170-8160-42A5-B250-A0FF38311268}" type="presOf" srcId="{9C6825C4-199E-4DB0-AEEF-B3DD6E327AAB}" destId="{56F99C03-E51A-4C7D-9BAD-0E01291E79FA}" srcOrd="0" destOrd="0" presId="urn:microsoft.com/office/officeart/2005/8/layout/vList2"/>
    <dgm:cxn modelId="{424EE6C6-0D9C-430A-8558-1E0600106BB7}" type="presOf" srcId="{D2747D44-3DFB-4CFE-8B3F-8F93F0902B5C}" destId="{E867B174-DC4C-456A-949C-EC6C008E17F4}" srcOrd="0" destOrd="0" presId="urn:microsoft.com/office/officeart/2005/8/layout/vList2"/>
    <dgm:cxn modelId="{13FF034B-5350-4A64-B544-6FB5BABFE94C}" type="presOf" srcId="{5A588217-13A9-46EC-8119-8C32507028A3}" destId="{506DD6C1-F8D0-4909-B433-5B2CB3FC206F}" srcOrd="0" destOrd="0" presId="urn:microsoft.com/office/officeart/2005/8/layout/vList2"/>
    <dgm:cxn modelId="{0C3B1167-5E04-4AC1-A486-40601506E4FF}" srcId="{5A588217-13A9-46EC-8119-8C32507028A3}" destId="{9C6825C4-199E-4DB0-AEEF-B3DD6E327AAB}" srcOrd="1" destOrd="0" parTransId="{14430C53-2A86-454F-B012-78CB1B2903B4}" sibTransId="{0B7E0B4F-B0E6-4A6C-B92E-73362BB4D829}"/>
    <dgm:cxn modelId="{20BFDC7E-A4FE-463C-8C54-A866349D3EC0}" type="presParOf" srcId="{506DD6C1-F8D0-4909-B433-5B2CB3FC206F}" destId="{E867B174-DC4C-456A-949C-EC6C008E17F4}" srcOrd="0" destOrd="0" presId="urn:microsoft.com/office/officeart/2005/8/layout/vList2"/>
    <dgm:cxn modelId="{F3C8BF34-6A29-4958-A9CE-39CB8AA4C62B}" type="presParOf" srcId="{506DD6C1-F8D0-4909-B433-5B2CB3FC206F}" destId="{A4A997E9-BDD9-4C5D-A510-92A4ACF276C6}" srcOrd="1" destOrd="0" presId="urn:microsoft.com/office/officeart/2005/8/layout/vList2"/>
    <dgm:cxn modelId="{45E899A1-00B5-4C3F-8EC6-EE179441FC1B}" type="presParOf" srcId="{506DD6C1-F8D0-4909-B433-5B2CB3FC206F}" destId="{56F99C03-E51A-4C7D-9BAD-0E01291E79FA}" srcOrd="2" destOrd="0" presId="urn:microsoft.com/office/officeart/2005/8/layout/vList2"/>
    <dgm:cxn modelId="{329B59C1-71E6-4487-97A5-C5F35B5DB0B7}" type="presParOf" srcId="{506DD6C1-F8D0-4909-B433-5B2CB3FC206F}" destId="{043C9B86-25D3-4C84-8BF1-4F72EBCBB19C}" srcOrd="3" destOrd="0" presId="urn:microsoft.com/office/officeart/2005/8/layout/vList2"/>
    <dgm:cxn modelId="{8874B0C1-48EB-4A72-8F9D-B01498E8DB27}" type="presParOf" srcId="{506DD6C1-F8D0-4909-B433-5B2CB3FC206F}" destId="{DF76F156-B606-44A6-A855-52578E870E77}" srcOrd="4"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39849B8-17EB-4ADB-84D0-1BB5334C613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60886F43-1A62-434C-B999-19FB0CA82874}">
      <dgm:prSet phldrT="[テキスト]"/>
      <dgm:spPr/>
      <dgm:t>
        <a:bodyPr/>
        <a:lstStyle/>
        <a:p>
          <a:r>
            <a:rPr kumimoji="1" lang="ja-JP" altLang="en-US" dirty="0" smtClean="0"/>
            <a:t>海外のクレジットカードでの決済</a:t>
          </a:r>
          <a:endParaRPr kumimoji="1" lang="ja-JP" altLang="en-US" dirty="0"/>
        </a:p>
      </dgm:t>
    </dgm:pt>
    <dgm:pt modelId="{FC97B4E2-4C7D-4487-BA37-146A96D97104}" type="parTrans" cxnId="{AEEE7984-9293-4BF3-87E1-0C71030D84F6}">
      <dgm:prSet/>
      <dgm:spPr/>
      <dgm:t>
        <a:bodyPr/>
        <a:lstStyle/>
        <a:p>
          <a:endParaRPr kumimoji="1" lang="ja-JP" altLang="en-US"/>
        </a:p>
      </dgm:t>
    </dgm:pt>
    <dgm:pt modelId="{ED58F653-17FC-4AA8-A994-2C5915A6B546}" type="sibTrans" cxnId="{AEEE7984-9293-4BF3-87E1-0C71030D84F6}">
      <dgm:prSet/>
      <dgm:spPr/>
      <dgm:t>
        <a:bodyPr/>
        <a:lstStyle/>
        <a:p>
          <a:endParaRPr kumimoji="1" lang="ja-JP" altLang="en-US"/>
        </a:p>
      </dgm:t>
    </dgm:pt>
    <dgm:pt modelId="{B03D56D9-0908-4D39-8B3E-AC324899E51D}">
      <dgm:prSet phldrT="[テキスト]"/>
      <dgm:spPr/>
      <dgm:t>
        <a:bodyPr/>
        <a:lstStyle/>
        <a:p>
          <a:r>
            <a:rPr kumimoji="1" lang="ja-JP" altLang="en-US" dirty="0" smtClean="0"/>
            <a:t>海外の住所の入力</a:t>
          </a:r>
          <a:endParaRPr kumimoji="1" lang="ja-JP" altLang="en-US" dirty="0"/>
        </a:p>
      </dgm:t>
    </dgm:pt>
    <dgm:pt modelId="{DDD6C7C0-42F2-4D0A-A8C0-173D942CF546}" type="parTrans" cxnId="{729AD1C2-D663-411F-A150-059FD5874CA4}">
      <dgm:prSet/>
      <dgm:spPr/>
      <dgm:t>
        <a:bodyPr/>
        <a:lstStyle/>
        <a:p>
          <a:endParaRPr kumimoji="1" lang="ja-JP" altLang="en-US"/>
        </a:p>
      </dgm:t>
    </dgm:pt>
    <dgm:pt modelId="{C20D1C48-3FE5-4BDB-9FC4-800327CBDD1D}" type="sibTrans" cxnId="{729AD1C2-D663-411F-A150-059FD5874CA4}">
      <dgm:prSet/>
      <dgm:spPr/>
      <dgm:t>
        <a:bodyPr/>
        <a:lstStyle/>
        <a:p>
          <a:endParaRPr kumimoji="1" lang="ja-JP" altLang="en-US"/>
        </a:p>
      </dgm:t>
    </dgm:pt>
    <dgm:pt modelId="{4C26F89F-D56A-4649-9BAA-7074D4C0A313}">
      <dgm:prSet phldrT="[テキスト]"/>
      <dgm:spPr/>
      <dgm:t>
        <a:bodyPr/>
        <a:lstStyle/>
        <a:p>
          <a:r>
            <a:rPr kumimoji="1" lang="ja-JP" altLang="en-US" dirty="0" smtClean="0"/>
            <a:t>海外送料の計算</a:t>
          </a:r>
          <a:endParaRPr kumimoji="1" lang="ja-JP" altLang="en-US" dirty="0"/>
        </a:p>
      </dgm:t>
    </dgm:pt>
    <dgm:pt modelId="{C56DE84B-93BE-40E5-A44E-206C591C35A2}" type="parTrans" cxnId="{F03A8AF2-3492-4F49-957A-FF865366D5FD}">
      <dgm:prSet/>
      <dgm:spPr/>
      <dgm:t>
        <a:bodyPr/>
        <a:lstStyle/>
        <a:p>
          <a:endParaRPr kumimoji="1" lang="ja-JP" altLang="en-US"/>
        </a:p>
      </dgm:t>
    </dgm:pt>
    <dgm:pt modelId="{C33FD74E-BBB5-4073-B98E-73C5BAA5949C}" type="sibTrans" cxnId="{F03A8AF2-3492-4F49-957A-FF865366D5FD}">
      <dgm:prSet/>
      <dgm:spPr/>
      <dgm:t>
        <a:bodyPr/>
        <a:lstStyle/>
        <a:p>
          <a:endParaRPr kumimoji="1" lang="ja-JP" altLang="en-US"/>
        </a:p>
      </dgm:t>
    </dgm:pt>
    <dgm:pt modelId="{CB693413-5AAA-40E5-95C8-14EBDD511F2D}">
      <dgm:prSet phldrT="[テキスト]"/>
      <dgm:spPr/>
      <dgm:t>
        <a:bodyPr/>
        <a:lstStyle/>
        <a:p>
          <a:r>
            <a:rPr kumimoji="1" lang="ja-JP" altLang="en-US" dirty="0" smtClean="0"/>
            <a:t>簡易に発送業務を果たすためのラベル・送り状作成</a:t>
          </a:r>
          <a:endParaRPr kumimoji="1" lang="ja-JP" altLang="en-US" dirty="0"/>
        </a:p>
      </dgm:t>
    </dgm:pt>
    <dgm:pt modelId="{C342A67D-8699-4FBE-99A1-C6ED7C63B7A9}" type="parTrans" cxnId="{BA941B62-3285-450A-9678-00E256BDCC76}">
      <dgm:prSet/>
      <dgm:spPr/>
      <dgm:t>
        <a:bodyPr/>
        <a:lstStyle/>
        <a:p>
          <a:endParaRPr kumimoji="1" lang="ja-JP" altLang="en-US"/>
        </a:p>
      </dgm:t>
    </dgm:pt>
    <dgm:pt modelId="{61DAA4DF-071A-4048-8FE6-E3AC93B97E73}" type="sibTrans" cxnId="{BA941B62-3285-450A-9678-00E256BDCC76}">
      <dgm:prSet/>
      <dgm:spPr/>
      <dgm:t>
        <a:bodyPr/>
        <a:lstStyle/>
        <a:p>
          <a:endParaRPr kumimoji="1" lang="ja-JP" altLang="en-US"/>
        </a:p>
      </dgm:t>
    </dgm:pt>
    <dgm:pt modelId="{874F23D8-A190-422F-92B8-C2BC3E133393}" type="pres">
      <dgm:prSet presAssocID="{539849B8-17EB-4ADB-84D0-1BB5334C6133}" presName="linear" presStyleCnt="0">
        <dgm:presLayoutVars>
          <dgm:animLvl val="lvl"/>
          <dgm:resizeHandles val="exact"/>
        </dgm:presLayoutVars>
      </dgm:prSet>
      <dgm:spPr/>
      <dgm:t>
        <a:bodyPr/>
        <a:lstStyle/>
        <a:p>
          <a:endParaRPr lang="en-US"/>
        </a:p>
      </dgm:t>
    </dgm:pt>
    <dgm:pt modelId="{381DEE47-D097-4CB0-B10E-18AF4A107758}" type="pres">
      <dgm:prSet presAssocID="{60886F43-1A62-434C-B999-19FB0CA82874}" presName="parentText" presStyleLbl="node1" presStyleIdx="0" presStyleCnt="4">
        <dgm:presLayoutVars>
          <dgm:chMax val="0"/>
          <dgm:bulletEnabled val="1"/>
        </dgm:presLayoutVars>
      </dgm:prSet>
      <dgm:spPr/>
      <dgm:t>
        <a:bodyPr/>
        <a:lstStyle/>
        <a:p>
          <a:endParaRPr kumimoji="1" lang="ja-JP" altLang="en-US"/>
        </a:p>
      </dgm:t>
    </dgm:pt>
    <dgm:pt modelId="{E3853560-E11E-42DA-A81C-A47C8A0163E1}" type="pres">
      <dgm:prSet presAssocID="{ED58F653-17FC-4AA8-A994-2C5915A6B546}" presName="spacer" presStyleCnt="0"/>
      <dgm:spPr/>
    </dgm:pt>
    <dgm:pt modelId="{CE79287C-2623-4EBB-B972-AD7B60E93283}" type="pres">
      <dgm:prSet presAssocID="{B03D56D9-0908-4D39-8B3E-AC324899E51D}" presName="parentText" presStyleLbl="node1" presStyleIdx="1" presStyleCnt="4">
        <dgm:presLayoutVars>
          <dgm:chMax val="0"/>
          <dgm:bulletEnabled val="1"/>
        </dgm:presLayoutVars>
      </dgm:prSet>
      <dgm:spPr/>
      <dgm:t>
        <a:bodyPr/>
        <a:lstStyle/>
        <a:p>
          <a:endParaRPr kumimoji="1" lang="ja-JP" altLang="en-US"/>
        </a:p>
      </dgm:t>
    </dgm:pt>
    <dgm:pt modelId="{7BB3EE57-A162-4D99-9077-ED46AA095689}" type="pres">
      <dgm:prSet presAssocID="{C20D1C48-3FE5-4BDB-9FC4-800327CBDD1D}" presName="spacer" presStyleCnt="0"/>
      <dgm:spPr/>
    </dgm:pt>
    <dgm:pt modelId="{CC7F08AB-481F-42AE-8D42-540EFD1972AA}" type="pres">
      <dgm:prSet presAssocID="{4C26F89F-D56A-4649-9BAA-7074D4C0A313}" presName="parentText" presStyleLbl="node1" presStyleIdx="2" presStyleCnt="4">
        <dgm:presLayoutVars>
          <dgm:chMax val="0"/>
          <dgm:bulletEnabled val="1"/>
        </dgm:presLayoutVars>
      </dgm:prSet>
      <dgm:spPr/>
      <dgm:t>
        <a:bodyPr/>
        <a:lstStyle/>
        <a:p>
          <a:endParaRPr kumimoji="1" lang="ja-JP" altLang="en-US"/>
        </a:p>
      </dgm:t>
    </dgm:pt>
    <dgm:pt modelId="{B4C768E4-644B-4D8A-B1F4-8091EB99259C}" type="pres">
      <dgm:prSet presAssocID="{C33FD74E-BBB5-4073-B98E-73C5BAA5949C}" presName="spacer" presStyleCnt="0"/>
      <dgm:spPr/>
    </dgm:pt>
    <dgm:pt modelId="{ED27BB40-FE79-482D-A573-7A11A369A1B7}" type="pres">
      <dgm:prSet presAssocID="{CB693413-5AAA-40E5-95C8-14EBDD511F2D}" presName="parentText" presStyleLbl="node1" presStyleIdx="3" presStyleCnt="4">
        <dgm:presLayoutVars>
          <dgm:chMax val="0"/>
          <dgm:bulletEnabled val="1"/>
        </dgm:presLayoutVars>
      </dgm:prSet>
      <dgm:spPr/>
      <dgm:t>
        <a:bodyPr/>
        <a:lstStyle/>
        <a:p>
          <a:endParaRPr kumimoji="1" lang="ja-JP" altLang="en-US"/>
        </a:p>
      </dgm:t>
    </dgm:pt>
  </dgm:ptLst>
  <dgm:cxnLst>
    <dgm:cxn modelId="{BA941B62-3285-450A-9678-00E256BDCC76}" srcId="{539849B8-17EB-4ADB-84D0-1BB5334C6133}" destId="{CB693413-5AAA-40E5-95C8-14EBDD511F2D}" srcOrd="3" destOrd="0" parTransId="{C342A67D-8699-4FBE-99A1-C6ED7C63B7A9}" sibTransId="{61DAA4DF-071A-4048-8FE6-E3AC93B97E73}"/>
    <dgm:cxn modelId="{65AAE530-473E-46BD-8B7D-F8A51C27D5A1}" type="presOf" srcId="{CB693413-5AAA-40E5-95C8-14EBDD511F2D}" destId="{ED27BB40-FE79-482D-A573-7A11A369A1B7}" srcOrd="0" destOrd="0" presId="urn:microsoft.com/office/officeart/2005/8/layout/vList2"/>
    <dgm:cxn modelId="{9E904595-10BC-4B97-9996-BBEFBAD44E59}" type="presOf" srcId="{4C26F89F-D56A-4649-9BAA-7074D4C0A313}" destId="{CC7F08AB-481F-42AE-8D42-540EFD1972AA}" srcOrd="0" destOrd="0" presId="urn:microsoft.com/office/officeart/2005/8/layout/vList2"/>
    <dgm:cxn modelId="{432BF99A-450C-4E7F-A577-93678131FF58}" type="presOf" srcId="{539849B8-17EB-4ADB-84D0-1BB5334C6133}" destId="{874F23D8-A190-422F-92B8-C2BC3E133393}" srcOrd="0" destOrd="0" presId="urn:microsoft.com/office/officeart/2005/8/layout/vList2"/>
    <dgm:cxn modelId="{729AD1C2-D663-411F-A150-059FD5874CA4}" srcId="{539849B8-17EB-4ADB-84D0-1BB5334C6133}" destId="{B03D56D9-0908-4D39-8B3E-AC324899E51D}" srcOrd="1" destOrd="0" parTransId="{DDD6C7C0-42F2-4D0A-A8C0-173D942CF546}" sibTransId="{C20D1C48-3FE5-4BDB-9FC4-800327CBDD1D}"/>
    <dgm:cxn modelId="{880B735A-4942-44EB-887F-2C1337D6A2CB}" type="presOf" srcId="{60886F43-1A62-434C-B999-19FB0CA82874}" destId="{381DEE47-D097-4CB0-B10E-18AF4A107758}" srcOrd="0" destOrd="0" presId="urn:microsoft.com/office/officeart/2005/8/layout/vList2"/>
    <dgm:cxn modelId="{82291E1E-C959-4118-A718-041597AE5D86}" type="presOf" srcId="{B03D56D9-0908-4D39-8B3E-AC324899E51D}" destId="{CE79287C-2623-4EBB-B972-AD7B60E93283}" srcOrd="0" destOrd="0" presId="urn:microsoft.com/office/officeart/2005/8/layout/vList2"/>
    <dgm:cxn modelId="{AEEE7984-9293-4BF3-87E1-0C71030D84F6}" srcId="{539849B8-17EB-4ADB-84D0-1BB5334C6133}" destId="{60886F43-1A62-434C-B999-19FB0CA82874}" srcOrd="0" destOrd="0" parTransId="{FC97B4E2-4C7D-4487-BA37-146A96D97104}" sibTransId="{ED58F653-17FC-4AA8-A994-2C5915A6B546}"/>
    <dgm:cxn modelId="{F03A8AF2-3492-4F49-957A-FF865366D5FD}" srcId="{539849B8-17EB-4ADB-84D0-1BB5334C6133}" destId="{4C26F89F-D56A-4649-9BAA-7074D4C0A313}" srcOrd="2" destOrd="0" parTransId="{C56DE84B-93BE-40E5-A44E-206C591C35A2}" sibTransId="{C33FD74E-BBB5-4073-B98E-73C5BAA5949C}"/>
    <dgm:cxn modelId="{AC20250B-03EE-4B51-BD0A-092916D73F96}" type="presParOf" srcId="{874F23D8-A190-422F-92B8-C2BC3E133393}" destId="{381DEE47-D097-4CB0-B10E-18AF4A107758}" srcOrd="0" destOrd="0" presId="urn:microsoft.com/office/officeart/2005/8/layout/vList2"/>
    <dgm:cxn modelId="{DC55A2A3-72B1-4030-B893-3AF18E9E02C9}" type="presParOf" srcId="{874F23D8-A190-422F-92B8-C2BC3E133393}" destId="{E3853560-E11E-42DA-A81C-A47C8A0163E1}" srcOrd="1" destOrd="0" presId="urn:microsoft.com/office/officeart/2005/8/layout/vList2"/>
    <dgm:cxn modelId="{4FF99AB5-3407-4D44-B57A-4245378A65BF}" type="presParOf" srcId="{874F23D8-A190-422F-92B8-C2BC3E133393}" destId="{CE79287C-2623-4EBB-B972-AD7B60E93283}" srcOrd="2" destOrd="0" presId="urn:microsoft.com/office/officeart/2005/8/layout/vList2"/>
    <dgm:cxn modelId="{CE0C2BC9-95DC-4B77-9A56-085205093E33}" type="presParOf" srcId="{874F23D8-A190-422F-92B8-C2BC3E133393}" destId="{7BB3EE57-A162-4D99-9077-ED46AA095689}" srcOrd="3" destOrd="0" presId="urn:microsoft.com/office/officeart/2005/8/layout/vList2"/>
    <dgm:cxn modelId="{47BCB631-B875-4361-A451-E7878A2CA496}" type="presParOf" srcId="{874F23D8-A190-422F-92B8-C2BC3E133393}" destId="{CC7F08AB-481F-42AE-8D42-540EFD1972AA}" srcOrd="4" destOrd="0" presId="urn:microsoft.com/office/officeart/2005/8/layout/vList2"/>
    <dgm:cxn modelId="{7E35C45A-CE34-460F-856F-7BBCECEB1FC4}" type="presParOf" srcId="{874F23D8-A190-422F-92B8-C2BC3E133393}" destId="{B4C768E4-644B-4D8A-B1F4-8091EB99259C}" srcOrd="5" destOrd="0" presId="urn:microsoft.com/office/officeart/2005/8/layout/vList2"/>
    <dgm:cxn modelId="{F367B232-CBFD-4B53-9C9A-3163DDAC4801}" type="presParOf" srcId="{874F23D8-A190-422F-92B8-C2BC3E133393}" destId="{ED27BB40-FE79-482D-A573-7A11A369A1B7}" srcOrd="6" destOrd="0" presId="urn:microsoft.com/office/officeart/2005/8/layout/vList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188E204-F2E3-6D4B-A844-760887831BDE}" type="doc">
      <dgm:prSet loTypeId="urn:microsoft.com/office/officeart/2005/8/layout/process5" loCatId="process" qsTypeId="urn:microsoft.com/office/officeart/2005/8/quickstyle/simple4" qsCatId="simple" csTypeId="urn:microsoft.com/office/officeart/2005/8/colors/accent1_2" csCatId="accent1" phldr="1"/>
      <dgm:spPr/>
      <dgm:t>
        <a:bodyPr/>
        <a:lstStyle/>
        <a:p>
          <a:endParaRPr lang="en-US"/>
        </a:p>
      </dgm:t>
    </dgm:pt>
    <dgm:pt modelId="{AB6A97A3-B182-0C4C-B606-3D72EAF848DC}">
      <dgm:prSet phldrT="[Text]"/>
      <dgm:spPr/>
      <dgm:t>
        <a:bodyPr/>
        <a:lstStyle/>
        <a:p>
          <a:r>
            <a:rPr lang="en-US" dirty="0" smtClean="0"/>
            <a:t>パートナー調査／分析</a:t>
          </a:r>
          <a:endParaRPr lang="en-US" dirty="0"/>
        </a:p>
      </dgm:t>
    </dgm:pt>
    <dgm:pt modelId="{326CFAE6-A7C4-384C-81F2-A0D10F580A97}" type="parTrans" cxnId="{37AD80F3-D78D-7845-B98C-5041A3C9803B}">
      <dgm:prSet/>
      <dgm:spPr/>
      <dgm:t>
        <a:bodyPr/>
        <a:lstStyle/>
        <a:p>
          <a:endParaRPr lang="en-US"/>
        </a:p>
      </dgm:t>
    </dgm:pt>
    <dgm:pt modelId="{DAC3FAD2-F9ED-3B4D-9F28-F348877E59E7}" type="sibTrans" cxnId="{37AD80F3-D78D-7845-B98C-5041A3C9803B}">
      <dgm:prSet/>
      <dgm:spPr/>
      <dgm:t>
        <a:bodyPr/>
        <a:lstStyle/>
        <a:p>
          <a:endParaRPr lang="en-US"/>
        </a:p>
      </dgm:t>
    </dgm:pt>
    <dgm:pt modelId="{5B936803-D442-514B-8907-CDC5107B5551}">
      <dgm:prSet phldrT="[Text]"/>
      <dgm:spPr/>
      <dgm:t>
        <a:bodyPr/>
        <a:lstStyle/>
        <a:p>
          <a:r>
            <a:rPr lang="ja-JP" altLang="en-US" dirty="0" smtClean="0"/>
            <a:t>海外展開</a:t>
          </a:r>
          <a:br>
            <a:rPr lang="ja-JP" altLang="en-US" dirty="0" smtClean="0"/>
          </a:br>
          <a:r>
            <a:rPr lang="ja-JP" altLang="en-US" dirty="0" smtClean="0"/>
            <a:t>方法の提案</a:t>
          </a:r>
          <a:endParaRPr lang="en-US" dirty="0"/>
        </a:p>
      </dgm:t>
    </dgm:pt>
    <dgm:pt modelId="{F22F8584-B55F-2545-82FE-FA4DE0DA8A73}" type="parTrans" cxnId="{D6991074-2857-ED49-ADCE-5C25C6C9FEA7}">
      <dgm:prSet/>
      <dgm:spPr/>
      <dgm:t>
        <a:bodyPr/>
        <a:lstStyle/>
        <a:p>
          <a:endParaRPr lang="en-US"/>
        </a:p>
      </dgm:t>
    </dgm:pt>
    <dgm:pt modelId="{8F6F5848-53FD-FC43-B0EB-05154D25F511}" type="sibTrans" cxnId="{D6991074-2857-ED49-ADCE-5C25C6C9FEA7}">
      <dgm:prSet/>
      <dgm:spPr/>
      <dgm:t>
        <a:bodyPr/>
        <a:lstStyle/>
        <a:p>
          <a:endParaRPr lang="en-US"/>
        </a:p>
      </dgm:t>
    </dgm:pt>
    <dgm:pt modelId="{55634DD7-7B57-AB40-A385-A9986AE049E8}">
      <dgm:prSet phldrT="[Text]"/>
      <dgm:spPr>
        <a:solidFill>
          <a:schemeClr val="accent2">
            <a:lumMod val="75000"/>
          </a:schemeClr>
        </a:solidFill>
      </dgm:spPr>
      <dgm:t>
        <a:bodyPr/>
        <a:lstStyle/>
        <a:p>
          <a:r>
            <a:rPr lang="ja-JP" altLang="en-US" dirty="0" smtClean="0"/>
            <a:t>初期料金の支払（</a:t>
          </a:r>
          <a:r>
            <a:rPr lang="en-US" altLang="ja-JP" dirty="0" smtClean="0"/>
            <a:t>50%</a:t>
          </a:r>
          <a:r>
            <a:rPr lang="ja-JP" altLang="en-US" dirty="0" smtClean="0"/>
            <a:t>）</a:t>
          </a:r>
          <a:endParaRPr lang="en-US" dirty="0"/>
        </a:p>
      </dgm:t>
    </dgm:pt>
    <dgm:pt modelId="{07F323F6-C610-D644-B9E1-12A3762C5487}" type="parTrans" cxnId="{6D3F1639-D3CC-504B-9B33-A10544016B7C}">
      <dgm:prSet/>
      <dgm:spPr/>
      <dgm:t>
        <a:bodyPr/>
        <a:lstStyle/>
        <a:p>
          <a:endParaRPr lang="en-US"/>
        </a:p>
      </dgm:t>
    </dgm:pt>
    <dgm:pt modelId="{A47F9352-61A7-024E-9FDB-68FD212C6CEE}" type="sibTrans" cxnId="{6D3F1639-D3CC-504B-9B33-A10544016B7C}">
      <dgm:prSet/>
      <dgm:spPr/>
      <dgm:t>
        <a:bodyPr/>
        <a:lstStyle/>
        <a:p>
          <a:endParaRPr lang="en-US"/>
        </a:p>
      </dgm:t>
    </dgm:pt>
    <dgm:pt modelId="{550D0D6C-8FDD-8E4A-A46B-EDCB9D139478}">
      <dgm:prSet phldrT="[Text]"/>
      <dgm:spPr/>
      <dgm:t>
        <a:bodyPr/>
        <a:lstStyle/>
        <a:p>
          <a:r>
            <a:rPr lang="en-US" dirty="0" smtClean="0"/>
            <a:t>プロジェクト開始</a:t>
          </a:r>
          <a:endParaRPr lang="en-US" dirty="0"/>
        </a:p>
      </dgm:t>
    </dgm:pt>
    <dgm:pt modelId="{35EF3AFF-884C-4D46-8F51-7B654FDBA99D}" type="parTrans" cxnId="{F7D01CFE-9F42-824C-BDE7-E345293251F2}">
      <dgm:prSet/>
      <dgm:spPr/>
      <dgm:t>
        <a:bodyPr/>
        <a:lstStyle/>
        <a:p>
          <a:endParaRPr lang="en-US"/>
        </a:p>
      </dgm:t>
    </dgm:pt>
    <dgm:pt modelId="{24183869-277C-9749-A48B-010647BD07AF}" type="sibTrans" cxnId="{F7D01CFE-9F42-824C-BDE7-E345293251F2}">
      <dgm:prSet/>
      <dgm:spPr/>
      <dgm:t>
        <a:bodyPr/>
        <a:lstStyle/>
        <a:p>
          <a:endParaRPr lang="en-US"/>
        </a:p>
      </dgm:t>
    </dgm:pt>
    <dgm:pt modelId="{D495D2D8-8582-8845-85D8-ACFD466E80CB}">
      <dgm:prSet phldrT="[Text]"/>
      <dgm:spPr/>
      <dgm:t>
        <a:bodyPr/>
        <a:lstStyle/>
        <a:p>
          <a:r>
            <a:rPr lang="ja-JP" altLang="en-US" dirty="0" smtClean="0"/>
            <a:t>情報収集</a:t>
          </a:r>
          <a:endParaRPr lang="en-US" dirty="0"/>
        </a:p>
      </dgm:t>
    </dgm:pt>
    <dgm:pt modelId="{8F82AF23-E1F4-6847-B9AA-F6D005FFB318}" type="parTrans" cxnId="{D6C1645D-D01C-104E-B03C-32BFA4794948}">
      <dgm:prSet/>
      <dgm:spPr/>
      <dgm:t>
        <a:bodyPr/>
        <a:lstStyle/>
        <a:p>
          <a:endParaRPr lang="en-US"/>
        </a:p>
      </dgm:t>
    </dgm:pt>
    <dgm:pt modelId="{D9BA2F9E-DF66-B143-AFFE-DE8BA4DDC16A}" type="sibTrans" cxnId="{D6C1645D-D01C-104E-B03C-32BFA4794948}">
      <dgm:prSet/>
      <dgm:spPr/>
      <dgm:t>
        <a:bodyPr/>
        <a:lstStyle/>
        <a:p>
          <a:endParaRPr lang="en-US"/>
        </a:p>
      </dgm:t>
    </dgm:pt>
    <dgm:pt modelId="{E74DC92D-BD7D-454F-A8D6-506C93C2A74A}">
      <dgm:prSet phldrT="[Text]"/>
      <dgm:spPr/>
      <dgm:t>
        <a:bodyPr/>
        <a:lstStyle/>
        <a:p>
          <a:r>
            <a:rPr lang="ja-JP" altLang="en-US" dirty="0" smtClean="0"/>
            <a:t>戦略作成</a:t>
          </a:r>
          <a:endParaRPr lang="en-US" dirty="0"/>
        </a:p>
      </dgm:t>
    </dgm:pt>
    <dgm:pt modelId="{9E9AA47B-5959-4C4F-A80D-1CCE4C2F0043}" type="parTrans" cxnId="{BD70A58D-0F90-074B-85BC-AAF9D87F6ED2}">
      <dgm:prSet/>
      <dgm:spPr/>
      <dgm:t>
        <a:bodyPr/>
        <a:lstStyle/>
        <a:p>
          <a:endParaRPr lang="en-US"/>
        </a:p>
      </dgm:t>
    </dgm:pt>
    <dgm:pt modelId="{171739C0-FC94-3E47-B49E-4B105BF6556C}" type="sibTrans" cxnId="{BD70A58D-0F90-074B-85BC-AAF9D87F6ED2}">
      <dgm:prSet/>
      <dgm:spPr/>
      <dgm:t>
        <a:bodyPr/>
        <a:lstStyle/>
        <a:p>
          <a:endParaRPr lang="en-US"/>
        </a:p>
      </dgm:t>
    </dgm:pt>
    <dgm:pt modelId="{E5CB93B2-D720-644D-98E5-3128A3E06C12}">
      <dgm:prSet phldrT="[Text]"/>
      <dgm:spPr/>
      <dgm:t>
        <a:bodyPr/>
        <a:lstStyle/>
        <a:p>
          <a:r>
            <a:rPr lang="en-US" dirty="0" smtClean="0"/>
            <a:t>EC</a:t>
          </a:r>
          <a:r>
            <a:rPr lang="ja-JP" altLang="en-US" dirty="0" smtClean="0"/>
            <a:t>サイト</a:t>
          </a:r>
          <a:br>
            <a:rPr lang="ja-JP" altLang="en-US" dirty="0" smtClean="0"/>
          </a:br>
          <a:r>
            <a:rPr lang="ja-JP" altLang="en-US" dirty="0" smtClean="0"/>
            <a:t>作成</a:t>
          </a:r>
          <a:endParaRPr lang="en-US" dirty="0"/>
        </a:p>
      </dgm:t>
    </dgm:pt>
    <dgm:pt modelId="{834D515D-6354-A942-B835-94742A84F448}" type="parTrans" cxnId="{C61B6552-BF2C-0842-A07B-2E277DB2DF25}">
      <dgm:prSet/>
      <dgm:spPr/>
      <dgm:t>
        <a:bodyPr/>
        <a:lstStyle/>
        <a:p>
          <a:endParaRPr lang="en-US"/>
        </a:p>
      </dgm:t>
    </dgm:pt>
    <dgm:pt modelId="{1B6F7A08-769A-6647-B330-454BEF3B3F90}" type="sibTrans" cxnId="{C61B6552-BF2C-0842-A07B-2E277DB2DF25}">
      <dgm:prSet/>
      <dgm:spPr/>
      <dgm:t>
        <a:bodyPr/>
        <a:lstStyle/>
        <a:p>
          <a:endParaRPr lang="en-US"/>
        </a:p>
      </dgm:t>
    </dgm:pt>
    <dgm:pt modelId="{82849999-03FE-8F4D-B977-3E058F3B922F}">
      <dgm:prSet phldrT="[Text]"/>
      <dgm:spPr>
        <a:solidFill>
          <a:schemeClr val="accent2">
            <a:lumMod val="75000"/>
          </a:schemeClr>
        </a:solidFill>
      </dgm:spPr>
      <dgm:t>
        <a:bodyPr/>
        <a:lstStyle/>
        <a:p>
          <a:r>
            <a:rPr lang="ja-JP" altLang="en-US" dirty="0" smtClean="0"/>
            <a:t>初期料金の支払（</a:t>
          </a:r>
          <a:r>
            <a:rPr lang="en-US" altLang="ja-JP" dirty="0" smtClean="0"/>
            <a:t>50%</a:t>
          </a:r>
          <a:r>
            <a:rPr lang="ja-JP" altLang="en-US" dirty="0" smtClean="0"/>
            <a:t>）</a:t>
          </a:r>
          <a:endParaRPr lang="en-US" dirty="0"/>
        </a:p>
      </dgm:t>
    </dgm:pt>
    <dgm:pt modelId="{9D75F1B6-CFC9-4A46-A4B0-756376FBE7C2}" type="parTrans" cxnId="{D37A6B30-001A-E844-ABBC-3E72908703D2}">
      <dgm:prSet/>
      <dgm:spPr/>
      <dgm:t>
        <a:bodyPr/>
        <a:lstStyle/>
        <a:p>
          <a:endParaRPr lang="en-US"/>
        </a:p>
      </dgm:t>
    </dgm:pt>
    <dgm:pt modelId="{5AB3D551-8607-7444-AC75-8019CB1D767F}" type="sibTrans" cxnId="{D37A6B30-001A-E844-ABBC-3E72908703D2}">
      <dgm:prSet/>
      <dgm:spPr/>
      <dgm:t>
        <a:bodyPr/>
        <a:lstStyle/>
        <a:p>
          <a:endParaRPr lang="en-US"/>
        </a:p>
      </dgm:t>
    </dgm:pt>
    <dgm:pt modelId="{3E44C173-EBE4-8646-8EC6-AC294AE10254}">
      <dgm:prSet phldrT="[Text]"/>
      <dgm:spPr/>
      <dgm:t>
        <a:bodyPr/>
        <a:lstStyle/>
        <a:p>
          <a:r>
            <a:rPr lang="ja-JP" altLang="en-US" dirty="0" smtClean="0"/>
            <a:t>販売開始</a:t>
          </a:r>
          <a:endParaRPr lang="en-US" dirty="0"/>
        </a:p>
      </dgm:t>
    </dgm:pt>
    <dgm:pt modelId="{1A0C57A6-4725-A649-B188-ED00CCC6C9E5}" type="parTrans" cxnId="{D98C32A7-7312-364D-803F-D4C316528F10}">
      <dgm:prSet/>
      <dgm:spPr/>
      <dgm:t>
        <a:bodyPr/>
        <a:lstStyle/>
        <a:p>
          <a:endParaRPr lang="en-US"/>
        </a:p>
      </dgm:t>
    </dgm:pt>
    <dgm:pt modelId="{CF66BF27-8034-FD46-A06B-C062AF167F76}" type="sibTrans" cxnId="{D98C32A7-7312-364D-803F-D4C316528F10}">
      <dgm:prSet/>
      <dgm:spPr/>
      <dgm:t>
        <a:bodyPr/>
        <a:lstStyle/>
        <a:p>
          <a:endParaRPr lang="en-US"/>
        </a:p>
      </dgm:t>
    </dgm:pt>
    <dgm:pt modelId="{268EE888-A79D-584E-AACE-6F50D5C6F19F}" type="pres">
      <dgm:prSet presAssocID="{0188E204-F2E3-6D4B-A844-760887831BDE}" presName="diagram" presStyleCnt="0">
        <dgm:presLayoutVars>
          <dgm:dir/>
          <dgm:resizeHandles val="exact"/>
        </dgm:presLayoutVars>
      </dgm:prSet>
      <dgm:spPr/>
      <dgm:t>
        <a:bodyPr/>
        <a:lstStyle/>
        <a:p>
          <a:endParaRPr lang="en-US"/>
        </a:p>
      </dgm:t>
    </dgm:pt>
    <dgm:pt modelId="{D56D31F6-2BE5-CC4A-9F1A-B83D84F4D99A}" type="pres">
      <dgm:prSet presAssocID="{AB6A97A3-B182-0C4C-B606-3D72EAF848DC}" presName="node" presStyleLbl="node1" presStyleIdx="0" presStyleCnt="9">
        <dgm:presLayoutVars>
          <dgm:bulletEnabled val="1"/>
        </dgm:presLayoutVars>
      </dgm:prSet>
      <dgm:spPr/>
      <dgm:t>
        <a:bodyPr/>
        <a:lstStyle/>
        <a:p>
          <a:endParaRPr lang="en-US"/>
        </a:p>
      </dgm:t>
    </dgm:pt>
    <dgm:pt modelId="{08919D9B-D912-5741-AA1B-5E389C44ABBF}" type="pres">
      <dgm:prSet presAssocID="{DAC3FAD2-F9ED-3B4D-9F28-F348877E59E7}" presName="sibTrans" presStyleLbl="sibTrans2D1" presStyleIdx="0" presStyleCnt="8"/>
      <dgm:spPr/>
      <dgm:t>
        <a:bodyPr/>
        <a:lstStyle/>
        <a:p>
          <a:endParaRPr lang="en-US"/>
        </a:p>
      </dgm:t>
    </dgm:pt>
    <dgm:pt modelId="{C79EF65F-921B-F342-8B74-5E625F38B168}" type="pres">
      <dgm:prSet presAssocID="{DAC3FAD2-F9ED-3B4D-9F28-F348877E59E7}" presName="connectorText" presStyleLbl="sibTrans2D1" presStyleIdx="0" presStyleCnt="8"/>
      <dgm:spPr/>
      <dgm:t>
        <a:bodyPr/>
        <a:lstStyle/>
        <a:p>
          <a:endParaRPr lang="en-US"/>
        </a:p>
      </dgm:t>
    </dgm:pt>
    <dgm:pt modelId="{2620AEF8-0ED7-C547-A40D-1EF967ED1FEA}" type="pres">
      <dgm:prSet presAssocID="{5B936803-D442-514B-8907-CDC5107B5551}" presName="node" presStyleLbl="node1" presStyleIdx="1" presStyleCnt="9">
        <dgm:presLayoutVars>
          <dgm:bulletEnabled val="1"/>
        </dgm:presLayoutVars>
      </dgm:prSet>
      <dgm:spPr/>
      <dgm:t>
        <a:bodyPr/>
        <a:lstStyle/>
        <a:p>
          <a:endParaRPr lang="en-US"/>
        </a:p>
      </dgm:t>
    </dgm:pt>
    <dgm:pt modelId="{45F87176-B1AD-BE40-A255-A504F4BF248D}" type="pres">
      <dgm:prSet presAssocID="{8F6F5848-53FD-FC43-B0EB-05154D25F511}" presName="sibTrans" presStyleLbl="sibTrans2D1" presStyleIdx="1" presStyleCnt="8"/>
      <dgm:spPr/>
      <dgm:t>
        <a:bodyPr/>
        <a:lstStyle/>
        <a:p>
          <a:endParaRPr lang="en-US"/>
        </a:p>
      </dgm:t>
    </dgm:pt>
    <dgm:pt modelId="{AED87F26-64DE-2648-807C-C491172A7E9B}" type="pres">
      <dgm:prSet presAssocID="{8F6F5848-53FD-FC43-B0EB-05154D25F511}" presName="connectorText" presStyleLbl="sibTrans2D1" presStyleIdx="1" presStyleCnt="8"/>
      <dgm:spPr/>
      <dgm:t>
        <a:bodyPr/>
        <a:lstStyle/>
        <a:p>
          <a:endParaRPr lang="en-US"/>
        </a:p>
      </dgm:t>
    </dgm:pt>
    <dgm:pt modelId="{4330BCAC-0834-CD43-B32E-52459AC73773}" type="pres">
      <dgm:prSet presAssocID="{55634DD7-7B57-AB40-A385-A9986AE049E8}" presName="node" presStyleLbl="node1" presStyleIdx="2" presStyleCnt="9">
        <dgm:presLayoutVars>
          <dgm:bulletEnabled val="1"/>
        </dgm:presLayoutVars>
      </dgm:prSet>
      <dgm:spPr/>
      <dgm:t>
        <a:bodyPr/>
        <a:lstStyle/>
        <a:p>
          <a:endParaRPr lang="en-US"/>
        </a:p>
      </dgm:t>
    </dgm:pt>
    <dgm:pt modelId="{09B871F1-4025-7047-9772-72F52F8155EE}" type="pres">
      <dgm:prSet presAssocID="{A47F9352-61A7-024E-9FDB-68FD212C6CEE}" presName="sibTrans" presStyleLbl="sibTrans2D1" presStyleIdx="2" presStyleCnt="8"/>
      <dgm:spPr/>
      <dgm:t>
        <a:bodyPr/>
        <a:lstStyle/>
        <a:p>
          <a:endParaRPr lang="en-US"/>
        </a:p>
      </dgm:t>
    </dgm:pt>
    <dgm:pt modelId="{D1019E96-517C-8148-A855-2E49AAB41091}" type="pres">
      <dgm:prSet presAssocID="{A47F9352-61A7-024E-9FDB-68FD212C6CEE}" presName="connectorText" presStyleLbl="sibTrans2D1" presStyleIdx="2" presStyleCnt="8"/>
      <dgm:spPr/>
      <dgm:t>
        <a:bodyPr/>
        <a:lstStyle/>
        <a:p>
          <a:endParaRPr lang="en-US"/>
        </a:p>
      </dgm:t>
    </dgm:pt>
    <dgm:pt modelId="{1E03CDE4-C6B8-8A4F-92F0-F1B59D43F831}" type="pres">
      <dgm:prSet presAssocID="{550D0D6C-8FDD-8E4A-A46B-EDCB9D139478}" presName="node" presStyleLbl="node1" presStyleIdx="3" presStyleCnt="9">
        <dgm:presLayoutVars>
          <dgm:bulletEnabled val="1"/>
        </dgm:presLayoutVars>
      </dgm:prSet>
      <dgm:spPr/>
      <dgm:t>
        <a:bodyPr/>
        <a:lstStyle/>
        <a:p>
          <a:endParaRPr lang="en-US"/>
        </a:p>
      </dgm:t>
    </dgm:pt>
    <dgm:pt modelId="{0D23D6A7-47D9-6445-A4BA-7864C75F982E}" type="pres">
      <dgm:prSet presAssocID="{24183869-277C-9749-A48B-010647BD07AF}" presName="sibTrans" presStyleLbl="sibTrans2D1" presStyleIdx="3" presStyleCnt="8"/>
      <dgm:spPr/>
      <dgm:t>
        <a:bodyPr/>
        <a:lstStyle/>
        <a:p>
          <a:endParaRPr lang="en-US"/>
        </a:p>
      </dgm:t>
    </dgm:pt>
    <dgm:pt modelId="{EF95C186-045C-7B49-9097-40FCFF1992FE}" type="pres">
      <dgm:prSet presAssocID="{24183869-277C-9749-A48B-010647BD07AF}" presName="connectorText" presStyleLbl="sibTrans2D1" presStyleIdx="3" presStyleCnt="8"/>
      <dgm:spPr/>
      <dgm:t>
        <a:bodyPr/>
        <a:lstStyle/>
        <a:p>
          <a:endParaRPr lang="en-US"/>
        </a:p>
      </dgm:t>
    </dgm:pt>
    <dgm:pt modelId="{972D5BF5-F2B8-BF47-8D5B-D91D32DFB627}" type="pres">
      <dgm:prSet presAssocID="{D495D2D8-8582-8845-85D8-ACFD466E80CB}" presName="node" presStyleLbl="node1" presStyleIdx="4" presStyleCnt="9">
        <dgm:presLayoutVars>
          <dgm:bulletEnabled val="1"/>
        </dgm:presLayoutVars>
      </dgm:prSet>
      <dgm:spPr/>
      <dgm:t>
        <a:bodyPr/>
        <a:lstStyle/>
        <a:p>
          <a:endParaRPr lang="en-US"/>
        </a:p>
      </dgm:t>
    </dgm:pt>
    <dgm:pt modelId="{E184F0FA-603D-234D-B972-FEC8D97A6A95}" type="pres">
      <dgm:prSet presAssocID="{D9BA2F9E-DF66-B143-AFFE-DE8BA4DDC16A}" presName="sibTrans" presStyleLbl="sibTrans2D1" presStyleIdx="4" presStyleCnt="8"/>
      <dgm:spPr/>
      <dgm:t>
        <a:bodyPr/>
        <a:lstStyle/>
        <a:p>
          <a:endParaRPr lang="en-US"/>
        </a:p>
      </dgm:t>
    </dgm:pt>
    <dgm:pt modelId="{9B65B2E5-2134-164A-9B77-B1F2022D3BD9}" type="pres">
      <dgm:prSet presAssocID="{D9BA2F9E-DF66-B143-AFFE-DE8BA4DDC16A}" presName="connectorText" presStyleLbl="sibTrans2D1" presStyleIdx="4" presStyleCnt="8"/>
      <dgm:spPr/>
      <dgm:t>
        <a:bodyPr/>
        <a:lstStyle/>
        <a:p>
          <a:endParaRPr lang="en-US"/>
        </a:p>
      </dgm:t>
    </dgm:pt>
    <dgm:pt modelId="{CB0BEF30-0477-B04E-B1DC-C5B830560401}" type="pres">
      <dgm:prSet presAssocID="{E74DC92D-BD7D-454F-A8D6-506C93C2A74A}" presName="node" presStyleLbl="node1" presStyleIdx="5" presStyleCnt="9">
        <dgm:presLayoutVars>
          <dgm:bulletEnabled val="1"/>
        </dgm:presLayoutVars>
      </dgm:prSet>
      <dgm:spPr/>
      <dgm:t>
        <a:bodyPr/>
        <a:lstStyle/>
        <a:p>
          <a:endParaRPr lang="en-US"/>
        </a:p>
      </dgm:t>
    </dgm:pt>
    <dgm:pt modelId="{8A813B1A-3CE3-4C4E-B9EE-7BC0D70815DE}" type="pres">
      <dgm:prSet presAssocID="{171739C0-FC94-3E47-B49E-4B105BF6556C}" presName="sibTrans" presStyleLbl="sibTrans2D1" presStyleIdx="5" presStyleCnt="8"/>
      <dgm:spPr/>
      <dgm:t>
        <a:bodyPr/>
        <a:lstStyle/>
        <a:p>
          <a:endParaRPr lang="en-US"/>
        </a:p>
      </dgm:t>
    </dgm:pt>
    <dgm:pt modelId="{94D0EA49-38F3-534C-B762-02B74D10FC23}" type="pres">
      <dgm:prSet presAssocID="{171739C0-FC94-3E47-B49E-4B105BF6556C}" presName="connectorText" presStyleLbl="sibTrans2D1" presStyleIdx="5" presStyleCnt="8"/>
      <dgm:spPr/>
      <dgm:t>
        <a:bodyPr/>
        <a:lstStyle/>
        <a:p>
          <a:endParaRPr lang="en-US"/>
        </a:p>
      </dgm:t>
    </dgm:pt>
    <dgm:pt modelId="{8123CDD6-6BF2-D64F-BC7D-B5E5A35086D2}" type="pres">
      <dgm:prSet presAssocID="{E5CB93B2-D720-644D-98E5-3128A3E06C12}" presName="node" presStyleLbl="node1" presStyleIdx="6" presStyleCnt="9">
        <dgm:presLayoutVars>
          <dgm:bulletEnabled val="1"/>
        </dgm:presLayoutVars>
      </dgm:prSet>
      <dgm:spPr/>
      <dgm:t>
        <a:bodyPr/>
        <a:lstStyle/>
        <a:p>
          <a:endParaRPr lang="en-US"/>
        </a:p>
      </dgm:t>
    </dgm:pt>
    <dgm:pt modelId="{3349EF9E-3030-1040-B392-4833D7B2B923}" type="pres">
      <dgm:prSet presAssocID="{1B6F7A08-769A-6647-B330-454BEF3B3F90}" presName="sibTrans" presStyleLbl="sibTrans2D1" presStyleIdx="6" presStyleCnt="8"/>
      <dgm:spPr/>
      <dgm:t>
        <a:bodyPr/>
        <a:lstStyle/>
        <a:p>
          <a:endParaRPr lang="en-US"/>
        </a:p>
      </dgm:t>
    </dgm:pt>
    <dgm:pt modelId="{1AEE0072-9EEE-934B-84D3-A0BFCF3FC62E}" type="pres">
      <dgm:prSet presAssocID="{1B6F7A08-769A-6647-B330-454BEF3B3F90}" presName="connectorText" presStyleLbl="sibTrans2D1" presStyleIdx="6" presStyleCnt="8"/>
      <dgm:spPr/>
      <dgm:t>
        <a:bodyPr/>
        <a:lstStyle/>
        <a:p>
          <a:endParaRPr lang="en-US"/>
        </a:p>
      </dgm:t>
    </dgm:pt>
    <dgm:pt modelId="{3FA0C98D-EB16-7340-9DE5-8E11B3728963}" type="pres">
      <dgm:prSet presAssocID="{82849999-03FE-8F4D-B977-3E058F3B922F}" presName="node" presStyleLbl="node1" presStyleIdx="7" presStyleCnt="9">
        <dgm:presLayoutVars>
          <dgm:bulletEnabled val="1"/>
        </dgm:presLayoutVars>
      </dgm:prSet>
      <dgm:spPr/>
      <dgm:t>
        <a:bodyPr/>
        <a:lstStyle/>
        <a:p>
          <a:endParaRPr lang="en-US"/>
        </a:p>
      </dgm:t>
    </dgm:pt>
    <dgm:pt modelId="{D247BE0B-4C6B-5741-B670-1FF7F7AFF890}" type="pres">
      <dgm:prSet presAssocID="{5AB3D551-8607-7444-AC75-8019CB1D767F}" presName="sibTrans" presStyleLbl="sibTrans2D1" presStyleIdx="7" presStyleCnt="8"/>
      <dgm:spPr/>
      <dgm:t>
        <a:bodyPr/>
        <a:lstStyle/>
        <a:p>
          <a:endParaRPr lang="en-US"/>
        </a:p>
      </dgm:t>
    </dgm:pt>
    <dgm:pt modelId="{02CE7997-E48A-5049-A47C-A630EFF85C03}" type="pres">
      <dgm:prSet presAssocID="{5AB3D551-8607-7444-AC75-8019CB1D767F}" presName="connectorText" presStyleLbl="sibTrans2D1" presStyleIdx="7" presStyleCnt="8"/>
      <dgm:spPr/>
      <dgm:t>
        <a:bodyPr/>
        <a:lstStyle/>
        <a:p>
          <a:endParaRPr lang="en-US"/>
        </a:p>
      </dgm:t>
    </dgm:pt>
    <dgm:pt modelId="{E0936C89-B49D-4A49-BC92-A164BC47DEA0}" type="pres">
      <dgm:prSet presAssocID="{3E44C173-EBE4-8646-8EC6-AC294AE10254}" presName="node" presStyleLbl="node1" presStyleIdx="8" presStyleCnt="9">
        <dgm:presLayoutVars>
          <dgm:bulletEnabled val="1"/>
        </dgm:presLayoutVars>
      </dgm:prSet>
      <dgm:spPr/>
      <dgm:t>
        <a:bodyPr/>
        <a:lstStyle/>
        <a:p>
          <a:endParaRPr lang="en-US"/>
        </a:p>
      </dgm:t>
    </dgm:pt>
  </dgm:ptLst>
  <dgm:cxnLst>
    <dgm:cxn modelId="{2810A076-6BA4-BC4C-B41E-617B81372440}" type="presOf" srcId="{8F6F5848-53FD-FC43-B0EB-05154D25F511}" destId="{AED87F26-64DE-2648-807C-C491172A7E9B}" srcOrd="1" destOrd="0" presId="urn:microsoft.com/office/officeart/2005/8/layout/process5"/>
    <dgm:cxn modelId="{50A5A92C-D826-5748-8FD2-2AD7E1A7C67F}" type="presOf" srcId="{8F6F5848-53FD-FC43-B0EB-05154D25F511}" destId="{45F87176-B1AD-BE40-A255-A504F4BF248D}" srcOrd="0" destOrd="0" presId="urn:microsoft.com/office/officeart/2005/8/layout/process5"/>
    <dgm:cxn modelId="{9DB460B1-636F-A04C-91EB-3985B6902EB2}" type="presOf" srcId="{24183869-277C-9749-A48B-010647BD07AF}" destId="{0D23D6A7-47D9-6445-A4BA-7864C75F982E}" srcOrd="0" destOrd="0" presId="urn:microsoft.com/office/officeart/2005/8/layout/process5"/>
    <dgm:cxn modelId="{99A1F43F-340E-774E-BFEF-D692D2C67720}" type="presOf" srcId="{1B6F7A08-769A-6647-B330-454BEF3B3F90}" destId="{3349EF9E-3030-1040-B392-4833D7B2B923}" srcOrd="0" destOrd="0" presId="urn:microsoft.com/office/officeart/2005/8/layout/process5"/>
    <dgm:cxn modelId="{6F39E425-4CA9-E14B-A6A9-E6A34A074E11}" type="presOf" srcId="{5AB3D551-8607-7444-AC75-8019CB1D767F}" destId="{02CE7997-E48A-5049-A47C-A630EFF85C03}" srcOrd="1" destOrd="0" presId="urn:microsoft.com/office/officeart/2005/8/layout/process5"/>
    <dgm:cxn modelId="{BCE0516A-1CC7-BB42-9130-DA3FC74681A6}" type="presOf" srcId="{550D0D6C-8FDD-8E4A-A46B-EDCB9D139478}" destId="{1E03CDE4-C6B8-8A4F-92F0-F1B59D43F831}" srcOrd="0" destOrd="0" presId="urn:microsoft.com/office/officeart/2005/8/layout/process5"/>
    <dgm:cxn modelId="{49367381-6220-294B-9B18-9481E64DD3F3}" type="presOf" srcId="{24183869-277C-9749-A48B-010647BD07AF}" destId="{EF95C186-045C-7B49-9097-40FCFF1992FE}" srcOrd="1" destOrd="0" presId="urn:microsoft.com/office/officeart/2005/8/layout/process5"/>
    <dgm:cxn modelId="{681A43D1-EABD-E249-8B14-2247819E6F3F}" type="presOf" srcId="{55634DD7-7B57-AB40-A385-A9986AE049E8}" destId="{4330BCAC-0834-CD43-B32E-52459AC73773}" srcOrd="0" destOrd="0" presId="urn:microsoft.com/office/officeart/2005/8/layout/process5"/>
    <dgm:cxn modelId="{A5D63715-C8AD-D547-A9ED-F14E11A8E8B0}" type="presOf" srcId="{171739C0-FC94-3E47-B49E-4B105BF6556C}" destId="{8A813B1A-3CE3-4C4E-B9EE-7BC0D70815DE}" srcOrd="0" destOrd="0" presId="urn:microsoft.com/office/officeart/2005/8/layout/process5"/>
    <dgm:cxn modelId="{FB1C03F1-4DAE-CA43-8D75-C7696C80CB75}" type="presOf" srcId="{5AB3D551-8607-7444-AC75-8019CB1D767F}" destId="{D247BE0B-4C6B-5741-B670-1FF7F7AFF890}" srcOrd="0" destOrd="0" presId="urn:microsoft.com/office/officeart/2005/8/layout/process5"/>
    <dgm:cxn modelId="{D6C1645D-D01C-104E-B03C-32BFA4794948}" srcId="{0188E204-F2E3-6D4B-A844-760887831BDE}" destId="{D495D2D8-8582-8845-85D8-ACFD466E80CB}" srcOrd="4" destOrd="0" parTransId="{8F82AF23-E1F4-6847-B9AA-F6D005FFB318}" sibTransId="{D9BA2F9E-DF66-B143-AFFE-DE8BA4DDC16A}"/>
    <dgm:cxn modelId="{2C5EE39C-77AB-E645-8AAA-8BEAC4105805}" type="presOf" srcId="{D9BA2F9E-DF66-B143-AFFE-DE8BA4DDC16A}" destId="{9B65B2E5-2134-164A-9B77-B1F2022D3BD9}" srcOrd="1" destOrd="0" presId="urn:microsoft.com/office/officeart/2005/8/layout/process5"/>
    <dgm:cxn modelId="{D1F38950-67EC-AC46-88B8-983053A70865}" type="presOf" srcId="{DAC3FAD2-F9ED-3B4D-9F28-F348877E59E7}" destId="{08919D9B-D912-5741-AA1B-5E389C44ABBF}" srcOrd="0" destOrd="0" presId="urn:microsoft.com/office/officeart/2005/8/layout/process5"/>
    <dgm:cxn modelId="{0854B2F6-F6DD-9D4C-AF5D-081207D1AB86}" type="presOf" srcId="{A47F9352-61A7-024E-9FDB-68FD212C6CEE}" destId="{D1019E96-517C-8148-A855-2E49AAB41091}" srcOrd="1" destOrd="0" presId="urn:microsoft.com/office/officeart/2005/8/layout/process5"/>
    <dgm:cxn modelId="{0E1BA854-7FF7-3749-A77A-6E6816616551}" type="presOf" srcId="{D9BA2F9E-DF66-B143-AFFE-DE8BA4DDC16A}" destId="{E184F0FA-603D-234D-B972-FEC8D97A6A95}" srcOrd="0" destOrd="0" presId="urn:microsoft.com/office/officeart/2005/8/layout/process5"/>
    <dgm:cxn modelId="{7098E708-F8EA-7C40-98F2-C612DC69B07E}" type="presOf" srcId="{82849999-03FE-8F4D-B977-3E058F3B922F}" destId="{3FA0C98D-EB16-7340-9DE5-8E11B3728963}" srcOrd="0" destOrd="0" presId="urn:microsoft.com/office/officeart/2005/8/layout/process5"/>
    <dgm:cxn modelId="{B03CFB54-0747-C344-9A3A-71FBF709B352}" type="presOf" srcId="{AB6A97A3-B182-0C4C-B606-3D72EAF848DC}" destId="{D56D31F6-2BE5-CC4A-9F1A-B83D84F4D99A}" srcOrd="0" destOrd="0" presId="urn:microsoft.com/office/officeart/2005/8/layout/process5"/>
    <dgm:cxn modelId="{D98C32A7-7312-364D-803F-D4C316528F10}" srcId="{0188E204-F2E3-6D4B-A844-760887831BDE}" destId="{3E44C173-EBE4-8646-8EC6-AC294AE10254}" srcOrd="8" destOrd="0" parTransId="{1A0C57A6-4725-A649-B188-ED00CCC6C9E5}" sibTransId="{CF66BF27-8034-FD46-A06B-C062AF167F76}"/>
    <dgm:cxn modelId="{D37A6B30-001A-E844-ABBC-3E72908703D2}" srcId="{0188E204-F2E3-6D4B-A844-760887831BDE}" destId="{82849999-03FE-8F4D-B977-3E058F3B922F}" srcOrd="7" destOrd="0" parTransId="{9D75F1B6-CFC9-4A46-A4B0-756376FBE7C2}" sibTransId="{5AB3D551-8607-7444-AC75-8019CB1D767F}"/>
    <dgm:cxn modelId="{4D344191-99C4-F34F-BE5A-ADE17C318132}" type="presOf" srcId="{E5CB93B2-D720-644D-98E5-3128A3E06C12}" destId="{8123CDD6-6BF2-D64F-BC7D-B5E5A35086D2}" srcOrd="0" destOrd="0" presId="urn:microsoft.com/office/officeart/2005/8/layout/process5"/>
    <dgm:cxn modelId="{A2217D67-58D6-6849-A404-3C93D238D144}" type="presOf" srcId="{1B6F7A08-769A-6647-B330-454BEF3B3F90}" destId="{1AEE0072-9EEE-934B-84D3-A0BFCF3FC62E}" srcOrd="1" destOrd="0" presId="urn:microsoft.com/office/officeart/2005/8/layout/process5"/>
    <dgm:cxn modelId="{B3254D2F-E241-5943-AB76-B8EF2BD24024}" type="presOf" srcId="{0188E204-F2E3-6D4B-A844-760887831BDE}" destId="{268EE888-A79D-584E-AACE-6F50D5C6F19F}" srcOrd="0" destOrd="0" presId="urn:microsoft.com/office/officeart/2005/8/layout/process5"/>
    <dgm:cxn modelId="{D6991074-2857-ED49-ADCE-5C25C6C9FEA7}" srcId="{0188E204-F2E3-6D4B-A844-760887831BDE}" destId="{5B936803-D442-514B-8907-CDC5107B5551}" srcOrd="1" destOrd="0" parTransId="{F22F8584-B55F-2545-82FE-FA4DE0DA8A73}" sibTransId="{8F6F5848-53FD-FC43-B0EB-05154D25F511}"/>
    <dgm:cxn modelId="{33457C74-FF54-7943-9ACD-FF6BD0B0BDB2}" type="presOf" srcId="{3E44C173-EBE4-8646-8EC6-AC294AE10254}" destId="{E0936C89-B49D-4A49-BC92-A164BC47DEA0}" srcOrd="0" destOrd="0" presId="urn:microsoft.com/office/officeart/2005/8/layout/process5"/>
    <dgm:cxn modelId="{106D614D-55B1-554C-BDB2-EDF6E789C850}" type="presOf" srcId="{5B936803-D442-514B-8907-CDC5107B5551}" destId="{2620AEF8-0ED7-C547-A40D-1EF967ED1FEA}" srcOrd="0" destOrd="0" presId="urn:microsoft.com/office/officeart/2005/8/layout/process5"/>
    <dgm:cxn modelId="{6D3F1639-D3CC-504B-9B33-A10544016B7C}" srcId="{0188E204-F2E3-6D4B-A844-760887831BDE}" destId="{55634DD7-7B57-AB40-A385-A9986AE049E8}" srcOrd="2" destOrd="0" parTransId="{07F323F6-C610-D644-B9E1-12A3762C5487}" sibTransId="{A47F9352-61A7-024E-9FDB-68FD212C6CEE}"/>
    <dgm:cxn modelId="{EFA5FC6B-9363-FF47-9395-AA8C69FB3492}" type="presOf" srcId="{171739C0-FC94-3E47-B49E-4B105BF6556C}" destId="{94D0EA49-38F3-534C-B762-02B74D10FC23}" srcOrd="1" destOrd="0" presId="urn:microsoft.com/office/officeart/2005/8/layout/process5"/>
    <dgm:cxn modelId="{E1EC3B92-BE70-C649-8CCE-73D9A670DBCE}" type="presOf" srcId="{D495D2D8-8582-8845-85D8-ACFD466E80CB}" destId="{972D5BF5-F2B8-BF47-8D5B-D91D32DFB627}" srcOrd="0" destOrd="0" presId="urn:microsoft.com/office/officeart/2005/8/layout/process5"/>
    <dgm:cxn modelId="{C61B6552-BF2C-0842-A07B-2E277DB2DF25}" srcId="{0188E204-F2E3-6D4B-A844-760887831BDE}" destId="{E5CB93B2-D720-644D-98E5-3128A3E06C12}" srcOrd="6" destOrd="0" parTransId="{834D515D-6354-A942-B835-94742A84F448}" sibTransId="{1B6F7A08-769A-6647-B330-454BEF3B3F90}"/>
    <dgm:cxn modelId="{37AD80F3-D78D-7845-B98C-5041A3C9803B}" srcId="{0188E204-F2E3-6D4B-A844-760887831BDE}" destId="{AB6A97A3-B182-0C4C-B606-3D72EAF848DC}" srcOrd="0" destOrd="0" parTransId="{326CFAE6-A7C4-384C-81F2-A0D10F580A97}" sibTransId="{DAC3FAD2-F9ED-3B4D-9F28-F348877E59E7}"/>
    <dgm:cxn modelId="{F7D01CFE-9F42-824C-BDE7-E345293251F2}" srcId="{0188E204-F2E3-6D4B-A844-760887831BDE}" destId="{550D0D6C-8FDD-8E4A-A46B-EDCB9D139478}" srcOrd="3" destOrd="0" parTransId="{35EF3AFF-884C-4D46-8F51-7B654FDBA99D}" sibTransId="{24183869-277C-9749-A48B-010647BD07AF}"/>
    <dgm:cxn modelId="{BD70A58D-0F90-074B-85BC-AAF9D87F6ED2}" srcId="{0188E204-F2E3-6D4B-A844-760887831BDE}" destId="{E74DC92D-BD7D-454F-A8D6-506C93C2A74A}" srcOrd="5" destOrd="0" parTransId="{9E9AA47B-5959-4C4F-A80D-1CCE4C2F0043}" sibTransId="{171739C0-FC94-3E47-B49E-4B105BF6556C}"/>
    <dgm:cxn modelId="{04EF15BA-89A9-A542-80CD-E75F9E3890DE}" type="presOf" srcId="{E74DC92D-BD7D-454F-A8D6-506C93C2A74A}" destId="{CB0BEF30-0477-B04E-B1DC-C5B830560401}" srcOrd="0" destOrd="0" presId="urn:microsoft.com/office/officeart/2005/8/layout/process5"/>
    <dgm:cxn modelId="{766E229A-469C-6749-930A-F9297BC2CFC4}" type="presOf" srcId="{DAC3FAD2-F9ED-3B4D-9F28-F348877E59E7}" destId="{C79EF65F-921B-F342-8B74-5E625F38B168}" srcOrd="1" destOrd="0" presId="urn:microsoft.com/office/officeart/2005/8/layout/process5"/>
    <dgm:cxn modelId="{B1694FC3-D536-9847-82D0-8B2B8CF28A3F}" type="presOf" srcId="{A47F9352-61A7-024E-9FDB-68FD212C6CEE}" destId="{09B871F1-4025-7047-9772-72F52F8155EE}" srcOrd="0" destOrd="0" presId="urn:microsoft.com/office/officeart/2005/8/layout/process5"/>
    <dgm:cxn modelId="{977BA5FC-ABD4-0341-B25B-22F9FC444078}" type="presParOf" srcId="{268EE888-A79D-584E-AACE-6F50D5C6F19F}" destId="{D56D31F6-2BE5-CC4A-9F1A-B83D84F4D99A}" srcOrd="0" destOrd="0" presId="urn:microsoft.com/office/officeart/2005/8/layout/process5"/>
    <dgm:cxn modelId="{5A491039-392B-7B4E-AA15-4455C04EC7EE}" type="presParOf" srcId="{268EE888-A79D-584E-AACE-6F50D5C6F19F}" destId="{08919D9B-D912-5741-AA1B-5E389C44ABBF}" srcOrd="1" destOrd="0" presId="urn:microsoft.com/office/officeart/2005/8/layout/process5"/>
    <dgm:cxn modelId="{D17B0A2A-28D8-7544-8061-D04E96343CF7}" type="presParOf" srcId="{08919D9B-D912-5741-AA1B-5E389C44ABBF}" destId="{C79EF65F-921B-F342-8B74-5E625F38B168}" srcOrd="0" destOrd="0" presId="urn:microsoft.com/office/officeart/2005/8/layout/process5"/>
    <dgm:cxn modelId="{524CF2F1-0986-5642-B1CA-801E38270118}" type="presParOf" srcId="{268EE888-A79D-584E-AACE-6F50D5C6F19F}" destId="{2620AEF8-0ED7-C547-A40D-1EF967ED1FEA}" srcOrd="2" destOrd="0" presId="urn:microsoft.com/office/officeart/2005/8/layout/process5"/>
    <dgm:cxn modelId="{A86EC483-769A-D04A-8B95-75C9141DE94D}" type="presParOf" srcId="{268EE888-A79D-584E-AACE-6F50D5C6F19F}" destId="{45F87176-B1AD-BE40-A255-A504F4BF248D}" srcOrd="3" destOrd="0" presId="urn:microsoft.com/office/officeart/2005/8/layout/process5"/>
    <dgm:cxn modelId="{9116CB27-4EAF-9A4D-9F43-D50582339582}" type="presParOf" srcId="{45F87176-B1AD-BE40-A255-A504F4BF248D}" destId="{AED87F26-64DE-2648-807C-C491172A7E9B}" srcOrd="0" destOrd="0" presId="urn:microsoft.com/office/officeart/2005/8/layout/process5"/>
    <dgm:cxn modelId="{2FCA34E7-553D-7C47-A668-5C80AC941CA1}" type="presParOf" srcId="{268EE888-A79D-584E-AACE-6F50D5C6F19F}" destId="{4330BCAC-0834-CD43-B32E-52459AC73773}" srcOrd="4" destOrd="0" presId="urn:microsoft.com/office/officeart/2005/8/layout/process5"/>
    <dgm:cxn modelId="{7A471CAA-291F-CD4D-A1DD-B4CDE633B92F}" type="presParOf" srcId="{268EE888-A79D-584E-AACE-6F50D5C6F19F}" destId="{09B871F1-4025-7047-9772-72F52F8155EE}" srcOrd="5" destOrd="0" presId="urn:microsoft.com/office/officeart/2005/8/layout/process5"/>
    <dgm:cxn modelId="{29C9F5DB-C6CF-9E4E-AE0B-2DEEFE0A08FB}" type="presParOf" srcId="{09B871F1-4025-7047-9772-72F52F8155EE}" destId="{D1019E96-517C-8148-A855-2E49AAB41091}" srcOrd="0" destOrd="0" presId="urn:microsoft.com/office/officeart/2005/8/layout/process5"/>
    <dgm:cxn modelId="{CB7C36BB-4429-6B4A-9130-E7176DF5D270}" type="presParOf" srcId="{268EE888-A79D-584E-AACE-6F50D5C6F19F}" destId="{1E03CDE4-C6B8-8A4F-92F0-F1B59D43F831}" srcOrd="6" destOrd="0" presId="urn:microsoft.com/office/officeart/2005/8/layout/process5"/>
    <dgm:cxn modelId="{F3AB80CE-994A-0842-A81E-DD371A059683}" type="presParOf" srcId="{268EE888-A79D-584E-AACE-6F50D5C6F19F}" destId="{0D23D6A7-47D9-6445-A4BA-7864C75F982E}" srcOrd="7" destOrd="0" presId="urn:microsoft.com/office/officeart/2005/8/layout/process5"/>
    <dgm:cxn modelId="{898DEC0F-ABC9-244D-9E7B-A833DEAE462E}" type="presParOf" srcId="{0D23D6A7-47D9-6445-A4BA-7864C75F982E}" destId="{EF95C186-045C-7B49-9097-40FCFF1992FE}" srcOrd="0" destOrd="0" presId="urn:microsoft.com/office/officeart/2005/8/layout/process5"/>
    <dgm:cxn modelId="{11843553-4D11-C44A-A70E-25B9B8BF3DF8}" type="presParOf" srcId="{268EE888-A79D-584E-AACE-6F50D5C6F19F}" destId="{972D5BF5-F2B8-BF47-8D5B-D91D32DFB627}" srcOrd="8" destOrd="0" presId="urn:microsoft.com/office/officeart/2005/8/layout/process5"/>
    <dgm:cxn modelId="{215F8977-C3E4-2147-A843-A753F7272DAB}" type="presParOf" srcId="{268EE888-A79D-584E-AACE-6F50D5C6F19F}" destId="{E184F0FA-603D-234D-B972-FEC8D97A6A95}" srcOrd="9" destOrd="0" presId="urn:microsoft.com/office/officeart/2005/8/layout/process5"/>
    <dgm:cxn modelId="{6D09DE26-AFF6-AE44-A101-CDFB16806698}" type="presParOf" srcId="{E184F0FA-603D-234D-B972-FEC8D97A6A95}" destId="{9B65B2E5-2134-164A-9B77-B1F2022D3BD9}" srcOrd="0" destOrd="0" presId="urn:microsoft.com/office/officeart/2005/8/layout/process5"/>
    <dgm:cxn modelId="{96633155-33D5-0543-BEE1-D16E99750D25}" type="presParOf" srcId="{268EE888-A79D-584E-AACE-6F50D5C6F19F}" destId="{CB0BEF30-0477-B04E-B1DC-C5B830560401}" srcOrd="10" destOrd="0" presId="urn:microsoft.com/office/officeart/2005/8/layout/process5"/>
    <dgm:cxn modelId="{066060FE-8A77-4743-9749-18DDA3EFB8EC}" type="presParOf" srcId="{268EE888-A79D-584E-AACE-6F50D5C6F19F}" destId="{8A813B1A-3CE3-4C4E-B9EE-7BC0D70815DE}" srcOrd="11" destOrd="0" presId="urn:microsoft.com/office/officeart/2005/8/layout/process5"/>
    <dgm:cxn modelId="{1F6DF1A5-6B30-1E4A-95C3-964C53C0B21E}" type="presParOf" srcId="{8A813B1A-3CE3-4C4E-B9EE-7BC0D70815DE}" destId="{94D0EA49-38F3-534C-B762-02B74D10FC23}" srcOrd="0" destOrd="0" presId="urn:microsoft.com/office/officeart/2005/8/layout/process5"/>
    <dgm:cxn modelId="{A25E9976-C899-9C41-99AA-0C1205EF4A33}" type="presParOf" srcId="{268EE888-A79D-584E-AACE-6F50D5C6F19F}" destId="{8123CDD6-6BF2-D64F-BC7D-B5E5A35086D2}" srcOrd="12" destOrd="0" presId="urn:microsoft.com/office/officeart/2005/8/layout/process5"/>
    <dgm:cxn modelId="{901C58B4-1057-A245-8C41-95DEDAE1A72D}" type="presParOf" srcId="{268EE888-A79D-584E-AACE-6F50D5C6F19F}" destId="{3349EF9E-3030-1040-B392-4833D7B2B923}" srcOrd="13" destOrd="0" presId="urn:microsoft.com/office/officeart/2005/8/layout/process5"/>
    <dgm:cxn modelId="{53811DCA-6900-5244-8015-17F6DD6560FB}" type="presParOf" srcId="{3349EF9E-3030-1040-B392-4833D7B2B923}" destId="{1AEE0072-9EEE-934B-84D3-A0BFCF3FC62E}" srcOrd="0" destOrd="0" presId="urn:microsoft.com/office/officeart/2005/8/layout/process5"/>
    <dgm:cxn modelId="{B83C3109-161A-AD42-87EC-2D458EFD7093}" type="presParOf" srcId="{268EE888-A79D-584E-AACE-6F50D5C6F19F}" destId="{3FA0C98D-EB16-7340-9DE5-8E11B3728963}" srcOrd="14" destOrd="0" presId="urn:microsoft.com/office/officeart/2005/8/layout/process5"/>
    <dgm:cxn modelId="{F821B9FC-1266-1341-9847-50947C816A93}" type="presParOf" srcId="{268EE888-A79D-584E-AACE-6F50D5C6F19F}" destId="{D247BE0B-4C6B-5741-B670-1FF7F7AFF890}" srcOrd="15" destOrd="0" presId="urn:microsoft.com/office/officeart/2005/8/layout/process5"/>
    <dgm:cxn modelId="{9F53EE66-97F1-B740-911C-09B9E13554C3}" type="presParOf" srcId="{D247BE0B-4C6B-5741-B670-1FF7F7AFF890}" destId="{02CE7997-E48A-5049-A47C-A630EFF85C03}" srcOrd="0" destOrd="0" presId="urn:microsoft.com/office/officeart/2005/8/layout/process5"/>
    <dgm:cxn modelId="{2C1E7050-A718-8841-AEA2-33CEF191A87B}" type="presParOf" srcId="{268EE888-A79D-584E-AACE-6F50D5C6F19F}" destId="{E0936C89-B49D-4A49-BC92-A164BC47DEA0}" srcOrd="16" destOrd="0" presId="urn:microsoft.com/office/officeart/2005/8/layout/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474511FB-D0BF-C94E-8982-B6EEC8D242D2}" type="doc">
      <dgm:prSet loTypeId="urn:microsoft.com/office/officeart/2005/8/layout/process5" loCatId="process" qsTypeId="urn:microsoft.com/office/officeart/2005/8/quickstyle/simple4" qsCatId="simple" csTypeId="urn:microsoft.com/office/officeart/2005/8/colors/accent1_2" csCatId="accent1" phldr="1"/>
      <dgm:spPr/>
      <dgm:t>
        <a:bodyPr/>
        <a:lstStyle/>
        <a:p>
          <a:endParaRPr lang="en-US"/>
        </a:p>
      </dgm:t>
    </dgm:pt>
    <dgm:pt modelId="{684D9FE1-3EE2-6B48-87EC-B906C01547A2}">
      <dgm:prSet phldrT="[Text]"/>
      <dgm:spPr/>
      <dgm:t>
        <a:bodyPr/>
        <a:lstStyle/>
        <a:p>
          <a:r>
            <a:rPr lang="ja-JP" altLang="en-US" dirty="0" smtClean="0"/>
            <a:t>受注すると</a:t>
          </a:r>
          <a:br>
            <a:rPr lang="ja-JP" altLang="en-US" dirty="0" smtClean="0"/>
          </a:br>
          <a:r>
            <a:rPr lang="ja-JP" altLang="en-US" dirty="0" smtClean="0"/>
            <a:t>システムからお知らせのメールが届く</a:t>
          </a:r>
          <a:endParaRPr lang="en-US" dirty="0"/>
        </a:p>
      </dgm:t>
    </dgm:pt>
    <dgm:pt modelId="{CF2C5FB1-6145-DD4E-AA4B-997B6D6F41FB}" type="parTrans" cxnId="{1A00224A-9ADA-2549-9A20-5AB40C01BD1D}">
      <dgm:prSet/>
      <dgm:spPr/>
      <dgm:t>
        <a:bodyPr/>
        <a:lstStyle/>
        <a:p>
          <a:endParaRPr lang="en-US"/>
        </a:p>
      </dgm:t>
    </dgm:pt>
    <dgm:pt modelId="{F344376E-97AB-7D4C-B887-82E58657FD82}" type="sibTrans" cxnId="{1A00224A-9ADA-2549-9A20-5AB40C01BD1D}">
      <dgm:prSet/>
      <dgm:spPr/>
      <dgm:t>
        <a:bodyPr/>
        <a:lstStyle/>
        <a:p>
          <a:endParaRPr lang="en-US"/>
        </a:p>
      </dgm:t>
    </dgm:pt>
    <dgm:pt modelId="{8C60CB94-3672-D24C-B0CD-6C028B84DF53}">
      <dgm:prSet phldrT="[Text]"/>
      <dgm:spPr/>
      <dgm:t>
        <a:bodyPr/>
        <a:lstStyle/>
        <a:p>
          <a:r>
            <a:rPr lang="en-US" dirty="0" err="1" smtClean="0"/>
            <a:t>mLatte</a:t>
          </a:r>
          <a:r>
            <a:rPr lang="ja-JP" altLang="en-US" dirty="0" smtClean="0"/>
            <a:t>による送り状</a:t>
          </a:r>
          <a:r>
            <a:rPr lang="en-US" altLang="ja-JP" dirty="0" smtClean="0"/>
            <a:t>(PDF</a:t>
          </a:r>
          <a:r>
            <a:rPr lang="ja-JP" altLang="en-US" dirty="0" smtClean="0"/>
            <a:t>データ</a:t>
          </a:r>
          <a:r>
            <a:rPr lang="en-US" altLang="ja-JP" dirty="0" smtClean="0"/>
            <a:t>)</a:t>
          </a:r>
          <a:r>
            <a:rPr lang="ja-JP" altLang="en-US" dirty="0" smtClean="0"/>
            <a:t>の作成</a:t>
          </a:r>
          <a:endParaRPr lang="en-US" dirty="0"/>
        </a:p>
      </dgm:t>
    </dgm:pt>
    <dgm:pt modelId="{24A028FA-12BD-2540-B280-1865653D6D21}" type="parTrans" cxnId="{F517ED5C-4868-5D48-86E5-42E90F8BCFCA}">
      <dgm:prSet/>
      <dgm:spPr/>
      <dgm:t>
        <a:bodyPr/>
        <a:lstStyle/>
        <a:p>
          <a:endParaRPr lang="en-US"/>
        </a:p>
      </dgm:t>
    </dgm:pt>
    <dgm:pt modelId="{B8271408-6AC4-2946-A363-3B4229E1EBBE}" type="sibTrans" cxnId="{F517ED5C-4868-5D48-86E5-42E90F8BCFCA}">
      <dgm:prSet/>
      <dgm:spPr/>
      <dgm:t>
        <a:bodyPr/>
        <a:lstStyle/>
        <a:p>
          <a:endParaRPr lang="en-US"/>
        </a:p>
      </dgm:t>
    </dgm:pt>
    <dgm:pt modelId="{6A772F42-B272-134F-81DA-FF0328F9DF01}">
      <dgm:prSet phldrT="[Text]"/>
      <dgm:spPr>
        <a:solidFill>
          <a:schemeClr val="accent2">
            <a:lumMod val="75000"/>
          </a:schemeClr>
        </a:solidFill>
      </dgm:spPr>
      <dgm:t>
        <a:bodyPr/>
        <a:lstStyle/>
        <a:p>
          <a:r>
            <a:rPr lang="ja-JP" altLang="en-US" dirty="0" smtClean="0"/>
            <a:t>送り状</a:t>
          </a:r>
          <a:r>
            <a:rPr lang="en-US" altLang="ja-JP" dirty="0" smtClean="0"/>
            <a:t>(PDF</a:t>
          </a:r>
          <a:r>
            <a:rPr lang="ja-JP" altLang="en-US" dirty="0" smtClean="0"/>
            <a:t>データ</a:t>
          </a:r>
          <a:r>
            <a:rPr lang="en-US" altLang="ja-JP" dirty="0" smtClean="0"/>
            <a:t>)</a:t>
          </a:r>
          <a:r>
            <a:rPr lang="ja-JP" altLang="en-US" dirty="0" smtClean="0"/>
            <a:t>印刷</a:t>
          </a:r>
          <a:br>
            <a:rPr lang="ja-JP" altLang="en-US" dirty="0" smtClean="0"/>
          </a:br>
          <a:r>
            <a:rPr lang="ja-JP" altLang="en-US" dirty="0" smtClean="0"/>
            <a:t>（パートナー）</a:t>
          </a:r>
          <a:endParaRPr lang="en-US" dirty="0"/>
        </a:p>
      </dgm:t>
    </dgm:pt>
    <dgm:pt modelId="{75A4FEB6-4DA0-1C4E-B83B-859838569526}" type="parTrans" cxnId="{EDDF14C0-E53D-1342-A8E3-46EE20F1E2EB}">
      <dgm:prSet/>
      <dgm:spPr/>
      <dgm:t>
        <a:bodyPr/>
        <a:lstStyle/>
        <a:p>
          <a:endParaRPr lang="en-US"/>
        </a:p>
      </dgm:t>
    </dgm:pt>
    <dgm:pt modelId="{45AA5A13-9DBB-3246-B7FF-1445C0E47EB6}" type="sibTrans" cxnId="{EDDF14C0-E53D-1342-A8E3-46EE20F1E2EB}">
      <dgm:prSet/>
      <dgm:spPr/>
      <dgm:t>
        <a:bodyPr/>
        <a:lstStyle/>
        <a:p>
          <a:endParaRPr lang="en-US"/>
        </a:p>
      </dgm:t>
    </dgm:pt>
    <dgm:pt modelId="{5B4F9BA8-A32B-D948-B772-AE86708F1239}">
      <dgm:prSet phldrT="[Text]"/>
      <dgm:spPr>
        <a:solidFill>
          <a:schemeClr val="accent2">
            <a:lumMod val="75000"/>
          </a:schemeClr>
        </a:solidFill>
      </dgm:spPr>
      <dgm:t>
        <a:bodyPr/>
        <a:lstStyle/>
        <a:p>
          <a:r>
            <a:rPr lang="ja-JP" altLang="en-US" dirty="0" smtClean="0"/>
            <a:t>発送</a:t>
          </a:r>
          <a:br>
            <a:rPr lang="ja-JP" altLang="en-US" dirty="0" smtClean="0"/>
          </a:br>
          <a:r>
            <a:rPr lang="ja-JP" altLang="en-US" dirty="0" smtClean="0"/>
            <a:t>（パートナー）</a:t>
          </a:r>
          <a:endParaRPr lang="en-US" dirty="0"/>
        </a:p>
      </dgm:t>
    </dgm:pt>
    <dgm:pt modelId="{8B38F2E7-852B-A244-A591-CEFED7DD209F}" type="parTrans" cxnId="{BD7389C5-8D4D-284E-BD0A-8CD21A95D91E}">
      <dgm:prSet/>
      <dgm:spPr/>
      <dgm:t>
        <a:bodyPr/>
        <a:lstStyle/>
        <a:p>
          <a:endParaRPr lang="en-US"/>
        </a:p>
      </dgm:t>
    </dgm:pt>
    <dgm:pt modelId="{0CA794B0-C606-C242-AFF1-D8787FD7FCD4}" type="sibTrans" cxnId="{BD7389C5-8D4D-284E-BD0A-8CD21A95D91E}">
      <dgm:prSet/>
      <dgm:spPr/>
      <dgm:t>
        <a:bodyPr/>
        <a:lstStyle/>
        <a:p>
          <a:endParaRPr lang="en-US"/>
        </a:p>
      </dgm:t>
    </dgm:pt>
    <dgm:pt modelId="{BB585D47-41B7-BA4D-AFD6-35BC6424285C}">
      <dgm:prSet phldrT="[Text]"/>
      <dgm:spPr/>
      <dgm:t>
        <a:bodyPr/>
        <a:lstStyle/>
        <a:p>
          <a:r>
            <a:rPr lang="ja-JP" altLang="en-US" dirty="0" smtClean="0"/>
            <a:t>住所のラベル</a:t>
          </a:r>
          <a:endParaRPr lang="en-US" dirty="0"/>
        </a:p>
      </dgm:t>
    </dgm:pt>
    <dgm:pt modelId="{56F271DD-6CB3-7840-B158-014D48286BE6}" type="parTrans" cxnId="{2FC4D4ED-ADDF-D24C-BAF2-342679FD5FA3}">
      <dgm:prSet/>
      <dgm:spPr/>
      <dgm:t>
        <a:bodyPr/>
        <a:lstStyle/>
        <a:p>
          <a:endParaRPr lang="en-US"/>
        </a:p>
      </dgm:t>
    </dgm:pt>
    <dgm:pt modelId="{0972E5FB-A089-2040-93A6-1656B86EEFB3}" type="sibTrans" cxnId="{2FC4D4ED-ADDF-D24C-BAF2-342679FD5FA3}">
      <dgm:prSet/>
      <dgm:spPr/>
      <dgm:t>
        <a:bodyPr/>
        <a:lstStyle/>
        <a:p>
          <a:endParaRPr lang="en-US"/>
        </a:p>
      </dgm:t>
    </dgm:pt>
    <dgm:pt modelId="{023DDCDD-3292-E14E-81D4-E17DC4EDA46F}">
      <dgm:prSet phldrT="[Text]"/>
      <dgm:spPr/>
      <dgm:t>
        <a:bodyPr/>
        <a:lstStyle/>
        <a:p>
          <a:r>
            <a:rPr lang="ja-JP" altLang="en-US" dirty="0" smtClean="0"/>
            <a:t>関税のラベル</a:t>
          </a:r>
          <a:endParaRPr lang="en-US" dirty="0"/>
        </a:p>
      </dgm:t>
    </dgm:pt>
    <dgm:pt modelId="{524F07C0-D2B3-5A46-B515-DBD0C53CE7B9}" type="parTrans" cxnId="{05B0305D-C414-0A42-ABFD-3E39314533E9}">
      <dgm:prSet/>
      <dgm:spPr/>
      <dgm:t>
        <a:bodyPr/>
        <a:lstStyle/>
        <a:p>
          <a:endParaRPr lang="en-US"/>
        </a:p>
      </dgm:t>
    </dgm:pt>
    <dgm:pt modelId="{319897B0-6E4A-954D-9E3B-BFB7CCFA91F1}" type="sibTrans" cxnId="{05B0305D-C414-0A42-ABFD-3E39314533E9}">
      <dgm:prSet/>
      <dgm:spPr/>
      <dgm:t>
        <a:bodyPr/>
        <a:lstStyle/>
        <a:p>
          <a:endParaRPr lang="en-US"/>
        </a:p>
      </dgm:t>
    </dgm:pt>
    <dgm:pt modelId="{E74C60AA-40C5-6546-9A09-5DC97131819A}">
      <dgm:prSet phldrT="[Text]"/>
      <dgm:spPr/>
      <dgm:t>
        <a:bodyPr/>
        <a:lstStyle/>
        <a:p>
          <a:r>
            <a:rPr lang="ja-JP" altLang="en-US" dirty="0" smtClean="0"/>
            <a:t>送り状</a:t>
          </a:r>
          <a:endParaRPr lang="en-US" dirty="0"/>
        </a:p>
      </dgm:t>
    </dgm:pt>
    <dgm:pt modelId="{2CCA9E8E-D8CC-1D45-AC6B-C09927FD59EA}" type="parTrans" cxnId="{3429E420-2ACC-BB4E-BF84-8817F3517F68}">
      <dgm:prSet/>
      <dgm:spPr/>
      <dgm:t>
        <a:bodyPr/>
        <a:lstStyle/>
        <a:p>
          <a:endParaRPr lang="en-US"/>
        </a:p>
      </dgm:t>
    </dgm:pt>
    <dgm:pt modelId="{244CE425-ED37-0A46-A05F-0E698A757021}" type="sibTrans" cxnId="{3429E420-2ACC-BB4E-BF84-8817F3517F68}">
      <dgm:prSet/>
      <dgm:spPr/>
      <dgm:t>
        <a:bodyPr/>
        <a:lstStyle/>
        <a:p>
          <a:endParaRPr lang="en-US"/>
        </a:p>
      </dgm:t>
    </dgm:pt>
    <dgm:pt modelId="{E64F1E4F-46A3-894E-A245-9221E6552624}">
      <dgm:prSet phldrT="[Text]"/>
      <dgm:spPr>
        <a:solidFill>
          <a:schemeClr val="accent2">
            <a:lumMod val="75000"/>
          </a:schemeClr>
        </a:solidFill>
      </dgm:spPr>
      <dgm:t>
        <a:bodyPr/>
        <a:lstStyle/>
        <a:p>
          <a:r>
            <a:rPr lang="ja-JP" altLang="en-US" dirty="0" smtClean="0"/>
            <a:t>発送完了後、</a:t>
          </a:r>
          <a:r>
            <a:rPr lang="en-US" altLang="ja-JP" dirty="0" err="1" smtClean="0"/>
            <a:t>mLatte</a:t>
          </a:r>
          <a:r>
            <a:rPr lang="ja-JP" altLang="en-US" dirty="0" smtClean="0"/>
            <a:t>に知らせる</a:t>
          </a:r>
          <a:endParaRPr lang="en-US" altLang="ja-JP" dirty="0" smtClean="0"/>
        </a:p>
      </dgm:t>
    </dgm:pt>
    <dgm:pt modelId="{5EB7058F-B273-F343-8DAD-40A62AC1A713}" type="parTrans" cxnId="{2FA9767D-7B9A-D449-94D3-B66D3515350D}">
      <dgm:prSet/>
      <dgm:spPr/>
      <dgm:t>
        <a:bodyPr/>
        <a:lstStyle/>
        <a:p>
          <a:endParaRPr lang="en-US"/>
        </a:p>
      </dgm:t>
    </dgm:pt>
    <dgm:pt modelId="{A1298772-1826-3447-8BCD-D35184CB6A50}" type="sibTrans" cxnId="{2FA9767D-7B9A-D449-94D3-B66D3515350D}">
      <dgm:prSet/>
      <dgm:spPr/>
      <dgm:t>
        <a:bodyPr/>
        <a:lstStyle/>
        <a:p>
          <a:endParaRPr lang="en-US"/>
        </a:p>
      </dgm:t>
    </dgm:pt>
    <dgm:pt modelId="{DA1F8191-BE9B-5D4B-95ED-9318533FFADB}">
      <dgm:prSet phldrT="[Text]"/>
      <dgm:spPr>
        <a:solidFill>
          <a:schemeClr val="accent3">
            <a:lumMod val="75000"/>
          </a:schemeClr>
        </a:solidFill>
      </dgm:spPr>
      <dgm:t>
        <a:bodyPr/>
        <a:lstStyle/>
        <a:p>
          <a:r>
            <a:rPr lang="ja-JP" altLang="en-US" dirty="0" smtClean="0"/>
            <a:t>システムのステータスを「発送完了」に変更し、顧客にお知らせのメールを送信</a:t>
          </a:r>
          <a:endParaRPr lang="en-US" altLang="ja-JP" dirty="0" smtClean="0"/>
        </a:p>
      </dgm:t>
    </dgm:pt>
    <dgm:pt modelId="{022873EC-C0E2-D147-AF4C-E73651DF354D}" type="parTrans" cxnId="{71156BB8-71F4-524C-97B7-57565B428899}">
      <dgm:prSet/>
      <dgm:spPr/>
      <dgm:t>
        <a:bodyPr/>
        <a:lstStyle/>
        <a:p>
          <a:endParaRPr lang="en-US"/>
        </a:p>
      </dgm:t>
    </dgm:pt>
    <dgm:pt modelId="{C04494FB-3E00-1B4A-9894-D35066698E49}" type="sibTrans" cxnId="{71156BB8-71F4-524C-97B7-57565B428899}">
      <dgm:prSet/>
      <dgm:spPr/>
      <dgm:t>
        <a:bodyPr/>
        <a:lstStyle/>
        <a:p>
          <a:endParaRPr lang="en-US"/>
        </a:p>
      </dgm:t>
    </dgm:pt>
    <dgm:pt modelId="{C111D0E2-2AA5-0F46-8F1E-A50A176F8842}" type="pres">
      <dgm:prSet presAssocID="{474511FB-D0BF-C94E-8982-B6EEC8D242D2}" presName="diagram" presStyleCnt="0">
        <dgm:presLayoutVars>
          <dgm:dir/>
          <dgm:resizeHandles val="exact"/>
        </dgm:presLayoutVars>
      </dgm:prSet>
      <dgm:spPr/>
      <dgm:t>
        <a:bodyPr/>
        <a:lstStyle/>
        <a:p>
          <a:endParaRPr lang="en-US"/>
        </a:p>
      </dgm:t>
    </dgm:pt>
    <dgm:pt modelId="{B1B6339F-B7A6-5A44-8EB2-ACB1F599D351}" type="pres">
      <dgm:prSet presAssocID="{684D9FE1-3EE2-6B48-87EC-B906C01547A2}" presName="node" presStyleLbl="node1" presStyleIdx="0" presStyleCnt="6">
        <dgm:presLayoutVars>
          <dgm:bulletEnabled val="1"/>
        </dgm:presLayoutVars>
      </dgm:prSet>
      <dgm:spPr/>
      <dgm:t>
        <a:bodyPr/>
        <a:lstStyle/>
        <a:p>
          <a:endParaRPr lang="en-US"/>
        </a:p>
      </dgm:t>
    </dgm:pt>
    <dgm:pt modelId="{538B092E-24C8-4642-964A-8B058432E6C7}" type="pres">
      <dgm:prSet presAssocID="{F344376E-97AB-7D4C-B887-82E58657FD82}" presName="sibTrans" presStyleLbl="sibTrans2D1" presStyleIdx="0" presStyleCnt="5"/>
      <dgm:spPr/>
      <dgm:t>
        <a:bodyPr/>
        <a:lstStyle/>
        <a:p>
          <a:endParaRPr lang="en-US"/>
        </a:p>
      </dgm:t>
    </dgm:pt>
    <dgm:pt modelId="{48002FDC-C761-344B-ABE4-2F50E2A3689D}" type="pres">
      <dgm:prSet presAssocID="{F344376E-97AB-7D4C-B887-82E58657FD82}" presName="connectorText" presStyleLbl="sibTrans2D1" presStyleIdx="0" presStyleCnt="5"/>
      <dgm:spPr/>
      <dgm:t>
        <a:bodyPr/>
        <a:lstStyle/>
        <a:p>
          <a:endParaRPr lang="en-US"/>
        </a:p>
      </dgm:t>
    </dgm:pt>
    <dgm:pt modelId="{8AA3929C-AA12-F648-9F9D-C8A8B1B2C17C}" type="pres">
      <dgm:prSet presAssocID="{8C60CB94-3672-D24C-B0CD-6C028B84DF53}" presName="node" presStyleLbl="node1" presStyleIdx="1" presStyleCnt="6">
        <dgm:presLayoutVars>
          <dgm:bulletEnabled val="1"/>
        </dgm:presLayoutVars>
      </dgm:prSet>
      <dgm:spPr/>
      <dgm:t>
        <a:bodyPr/>
        <a:lstStyle/>
        <a:p>
          <a:endParaRPr lang="en-US"/>
        </a:p>
      </dgm:t>
    </dgm:pt>
    <dgm:pt modelId="{B8E74CD4-61FB-3C47-B9B0-F4E814B4AE75}" type="pres">
      <dgm:prSet presAssocID="{B8271408-6AC4-2946-A363-3B4229E1EBBE}" presName="sibTrans" presStyleLbl="sibTrans2D1" presStyleIdx="1" presStyleCnt="5"/>
      <dgm:spPr/>
      <dgm:t>
        <a:bodyPr/>
        <a:lstStyle/>
        <a:p>
          <a:endParaRPr lang="en-US"/>
        </a:p>
      </dgm:t>
    </dgm:pt>
    <dgm:pt modelId="{8FAF3B61-BBF6-DD40-A13C-7B9779EBE007}" type="pres">
      <dgm:prSet presAssocID="{B8271408-6AC4-2946-A363-3B4229E1EBBE}" presName="connectorText" presStyleLbl="sibTrans2D1" presStyleIdx="1" presStyleCnt="5"/>
      <dgm:spPr/>
      <dgm:t>
        <a:bodyPr/>
        <a:lstStyle/>
        <a:p>
          <a:endParaRPr lang="en-US"/>
        </a:p>
      </dgm:t>
    </dgm:pt>
    <dgm:pt modelId="{B8E06980-4859-A048-8F2C-D394588B5F0F}" type="pres">
      <dgm:prSet presAssocID="{6A772F42-B272-134F-81DA-FF0328F9DF01}" presName="node" presStyleLbl="node1" presStyleIdx="2" presStyleCnt="6">
        <dgm:presLayoutVars>
          <dgm:bulletEnabled val="1"/>
        </dgm:presLayoutVars>
      </dgm:prSet>
      <dgm:spPr/>
      <dgm:t>
        <a:bodyPr/>
        <a:lstStyle/>
        <a:p>
          <a:endParaRPr lang="en-US"/>
        </a:p>
      </dgm:t>
    </dgm:pt>
    <dgm:pt modelId="{E673E900-A4C3-4C47-9E91-81800BFF1CAE}" type="pres">
      <dgm:prSet presAssocID="{45AA5A13-9DBB-3246-B7FF-1445C0E47EB6}" presName="sibTrans" presStyleLbl="sibTrans2D1" presStyleIdx="2" presStyleCnt="5"/>
      <dgm:spPr/>
      <dgm:t>
        <a:bodyPr/>
        <a:lstStyle/>
        <a:p>
          <a:endParaRPr lang="en-US"/>
        </a:p>
      </dgm:t>
    </dgm:pt>
    <dgm:pt modelId="{633A739F-0896-8E4A-9B83-C7FCF5D292AC}" type="pres">
      <dgm:prSet presAssocID="{45AA5A13-9DBB-3246-B7FF-1445C0E47EB6}" presName="connectorText" presStyleLbl="sibTrans2D1" presStyleIdx="2" presStyleCnt="5"/>
      <dgm:spPr/>
      <dgm:t>
        <a:bodyPr/>
        <a:lstStyle/>
        <a:p>
          <a:endParaRPr lang="en-US"/>
        </a:p>
      </dgm:t>
    </dgm:pt>
    <dgm:pt modelId="{6DCCBC14-B051-FA47-B25D-C02260E8769A}" type="pres">
      <dgm:prSet presAssocID="{5B4F9BA8-A32B-D948-B772-AE86708F1239}" presName="node" presStyleLbl="node1" presStyleIdx="3" presStyleCnt="6">
        <dgm:presLayoutVars>
          <dgm:bulletEnabled val="1"/>
        </dgm:presLayoutVars>
      </dgm:prSet>
      <dgm:spPr/>
      <dgm:t>
        <a:bodyPr/>
        <a:lstStyle/>
        <a:p>
          <a:endParaRPr lang="en-US"/>
        </a:p>
      </dgm:t>
    </dgm:pt>
    <dgm:pt modelId="{097EE034-A978-9643-87B5-ED0CCC4DDFEA}" type="pres">
      <dgm:prSet presAssocID="{0CA794B0-C606-C242-AFF1-D8787FD7FCD4}" presName="sibTrans" presStyleLbl="sibTrans2D1" presStyleIdx="3" presStyleCnt="5"/>
      <dgm:spPr/>
      <dgm:t>
        <a:bodyPr/>
        <a:lstStyle/>
        <a:p>
          <a:endParaRPr lang="en-US"/>
        </a:p>
      </dgm:t>
    </dgm:pt>
    <dgm:pt modelId="{D9BA2B4E-A671-4A4B-B66E-6BE06588498D}" type="pres">
      <dgm:prSet presAssocID="{0CA794B0-C606-C242-AFF1-D8787FD7FCD4}" presName="connectorText" presStyleLbl="sibTrans2D1" presStyleIdx="3" presStyleCnt="5"/>
      <dgm:spPr/>
      <dgm:t>
        <a:bodyPr/>
        <a:lstStyle/>
        <a:p>
          <a:endParaRPr lang="en-US"/>
        </a:p>
      </dgm:t>
    </dgm:pt>
    <dgm:pt modelId="{7BF628D3-3E9D-744E-BD84-46CBAE98CC7F}" type="pres">
      <dgm:prSet presAssocID="{E64F1E4F-46A3-894E-A245-9221E6552624}" presName="node" presStyleLbl="node1" presStyleIdx="4" presStyleCnt="6">
        <dgm:presLayoutVars>
          <dgm:bulletEnabled val="1"/>
        </dgm:presLayoutVars>
      </dgm:prSet>
      <dgm:spPr/>
      <dgm:t>
        <a:bodyPr/>
        <a:lstStyle/>
        <a:p>
          <a:endParaRPr lang="en-US"/>
        </a:p>
      </dgm:t>
    </dgm:pt>
    <dgm:pt modelId="{D3E63EA3-A282-3441-98AB-E86825002211}" type="pres">
      <dgm:prSet presAssocID="{A1298772-1826-3447-8BCD-D35184CB6A50}" presName="sibTrans" presStyleLbl="sibTrans2D1" presStyleIdx="4" presStyleCnt="5"/>
      <dgm:spPr/>
      <dgm:t>
        <a:bodyPr/>
        <a:lstStyle/>
        <a:p>
          <a:endParaRPr lang="en-US"/>
        </a:p>
      </dgm:t>
    </dgm:pt>
    <dgm:pt modelId="{B0D2DC9E-7A24-354A-A55A-A2643AB3276E}" type="pres">
      <dgm:prSet presAssocID="{A1298772-1826-3447-8BCD-D35184CB6A50}" presName="connectorText" presStyleLbl="sibTrans2D1" presStyleIdx="4" presStyleCnt="5"/>
      <dgm:spPr/>
      <dgm:t>
        <a:bodyPr/>
        <a:lstStyle/>
        <a:p>
          <a:endParaRPr lang="en-US"/>
        </a:p>
      </dgm:t>
    </dgm:pt>
    <dgm:pt modelId="{B19B051C-FA8F-FA46-A2B9-C3FDC46027A4}" type="pres">
      <dgm:prSet presAssocID="{DA1F8191-BE9B-5D4B-95ED-9318533FFADB}" presName="node" presStyleLbl="node1" presStyleIdx="5" presStyleCnt="6">
        <dgm:presLayoutVars>
          <dgm:bulletEnabled val="1"/>
        </dgm:presLayoutVars>
      </dgm:prSet>
      <dgm:spPr/>
      <dgm:t>
        <a:bodyPr/>
        <a:lstStyle/>
        <a:p>
          <a:endParaRPr lang="en-US"/>
        </a:p>
      </dgm:t>
    </dgm:pt>
  </dgm:ptLst>
  <dgm:cxnLst>
    <dgm:cxn modelId="{05B0305D-C414-0A42-ABFD-3E39314533E9}" srcId="{8C60CB94-3672-D24C-B0CD-6C028B84DF53}" destId="{023DDCDD-3292-E14E-81D4-E17DC4EDA46F}" srcOrd="1" destOrd="0" parTransId="{524F07C0-D2B3-5A46-B515-DBD0C53CE7B9}" sibTransId="{319897B0-6E4A-954D-9E3B-BFB7CCFA91F1}"/>
    <dgm:cxn modelId="{B6D44CF0-4D37-7B45-AC72-643C3B1634A1}" type="presOf" srcId="{E74C60AA-40C5-6546-9A09-5DC97131819A}" destId="{8AA3929C-AA12-F648-9F9D-C8A8B1B2C17C}" srcOrd="0" destOrd="3" presId="urn:microsoft.com/office/officeart/2005/8/layout/process5"/>
    <dgm:cxn modelId="{9E614F3C-5802-F24E-8C34-05B527FE90BE}" type="presOf" srcId="{474511FB-D0BF-C94E-8982-B6EEC8D242D2}" destId="{C111D0E2-2AA5-0F46-8F1E-A50A176F8842}" srcOrd="0" destOrd="0" presId="urn:microsoft.com/office/officeart/2005/8/layout/process5"/>
    <dgm:cxn modelId="{F517ED5C-4868-5D48-86E5-42E90F8BCFCA}" srcId="{474511FB-D0BF-C94E-8982-B6EEC8D242D2}" destId="{8C60CB94-3672-D24C-B0CD-6C028B84DF53}" srcOrd="1" destOrd="0" parTransId="{24A028FA-12BD-2540-B280-1865653D6D21}" sibTransId="{B8271408-6AC4-2946-A363-3B4229E1EBBE}"/>
    <dgm:cxn modelId="{4A6EAC0D-0C06-0445-9479-858A6B9DB282}" type="presOf" srcId="{023DDCDD-3292-E14E-81D4-E17DC4EDA46F}" destId="{8AA3929C-AA12-F648-9F9D-C8A8B1B2C17C}" srcOrd="0" destOrd="2" presId="urn:microsoft.com/office/officeart/2005/8/layout/process5"/>
    <dgm:cxn modelId="{1A00224A-9ADA-2549-9A20-5AB40C01BD1D}" srcId="{474511FB-D0BF-C94E-8982-B6EEC8D242D2}" destId="{684D9FE1-3EE2-6B48-87EC-B906C01547A2}" srcOrd="0" destOrd="0" parTransId="{CF2C5FB1-6145-DD4E-AA4B-997B6D6F41FB}" sibTransId="{F344376E-97AB-7D4C-B887-82E58657FD82}"/>
    <dgm:cxn modelId="{DD9B4F60-D7F9-DA46-87AA-42635794670D}" type="presOf" srcId="{8C60CB94-3672-D24C-B0CD-6C028B84DF53}" destId="{8AA3929C-AA12-F648-9F9D-C8A8B1B2C17C}" srcOrd="0" destOrd="0" presId="urn:microsoft.com/office/officeart/2005/8/layout/process5"/>
    <dgm:cxn modelId="{7C8E5638-B8AE-CA48-A4FB-F30E7DAFC651}" type="presOf" srcId="{E64F1E4F-46A3-894E-A245-9221E6552624}" destId="{7BF628D3-3E9D-744E-BD84-46CBAE98CC7F}" srcOrd="0" destOrd="0" presId="urn:microsoft.com/office/officeart/2005/8/layout/process5"/>
    <dgm:cxn modelId="{B8743231-C34F-FF42-B8CB-C367112B90A5}" type="presOf" srcId="{A1298772-1826-3447-8BCD-D35184CB6A50}" destId="{B0D2DC9E-7A24-354A-A55A-A2643AB3276E}" srcOrd="1" destOrd="0" presId="urn:microsoft.com/office/officeart/2005/8/layout/process5"/>
    <dgm:cxn modelId="{C4FFFFAF-2857-E748-B382-5D5CCAD829F6}" type="presOf" srcId="{6A772F42-B272-134F-81DA-FF0328F9DF01}" destId="{B8E06980-4859-A048-8F2C-D394588B5F0F}" srcOrd="0" destOrd="0" presId="urn:microsoft.com/office/officeart/2005/8/layout/process5"/>
    <dgm:cxn modelId="{EDDF14C0-E53D-1342-A8E3-46EE20F1E2EB}" srcId="{474511FB-D0BF-C94E-8982-B6EEC8D242D2}" destId="{6A772F42-B272-134F-81DA-FF0328F9DF01}" srcOrd="2" destOrd="0" parTransId="{75A4FEB6-4DA0-1C4E-B83B-859838569526}" sibTransId="{45AA5A13-9DBB-3246-B7FF-1445C0E47EB6}"/>
    <dgm:cxn modelId="{56AE6226-295F-8F4D-859C-5CA0CA68B311}" type="presOf" srcId="{F344376E-97AB-7D4C-B887-82E58657FD82}" destId="{538B092E-24C8-4642-964A-8B058432E6C7}" srcOrd="0" destOrd="0" presId="urn:microsoft.com/office/officeart/2005/8/layout/process5"/>
    <dgm:cxn modelId="{BD7389C5-8D4D-284E-BD0A-8CD21A95D91E}" srcId="{474511FB-D0BF-C94E-8982-B6EEC8D242D2}" destId="{5B4F9BA8-A32B-D948-B772-AE86708F1239}" srcOrd="3" destOrd="0" parTransId="{8B38F2E7-852B-A244-A591-CEFED7DD209F}" sibTransId="{0CA794B0-C606-C242-AFF1-D8787FD7FCD4}"/>
    <dgm:cxn modelId="{2FC4D4ED-ADDF-D24C-BAF2-342679FD5FA3}" srcId="{8C60CB94-3672-D24C-B0CD-6C028B84DF53}" destId="{BB585D47-41B7-BA4D-AFD6-35BC6424285C}" srcOrd="0" destOrd="0" parTransId="{56F271DD-6CB3-7840-B158-014D48286BE6}" sibTransId="{0972E5FB-A089-2040-93A6-1656B86EEFB3}"/>
    <dgm:cxn modelId="{3429E420-2ACC-BB4E-BF84-8817F3517F68}" srcId="{8C60CB94-3672-D24C-B0CD-6C028B84DF53}" destId="{E74C60AA-40C5-6546-9A09-5DC97131819A}" srcOrd="2" destOrd="0" parTransId="{2CCA9E8E-D8CC-1D45-AC6B-C09927FD59EA}" sibTransId="{244CE425-ED37-0A46-A05F-0E698A757021}"/>
    <dgm:cxn modelId="{20EE29FB-1C30-8240-A512-FE5E2333C799}" type="presOf" srcId="{45AA5A13-9DBB-3246-B7FF-1445C0E47EB6}" destId="{633A739F-0896-8E4A-9B83-C7FCF5D292AC}" srcOrd="1" destOrd="0" presId="urn:microsoft.com/office/officeart/2005/8/layout/process5"/>
    <dgm:cxn modelId="{5C3FEAD9-5FE9-614F-91D7-7AD0F1BD7EDD}" type="presOf" srcId="{B8271408-6AC4-2946-A363-3B4229E1EBBE}" destId="{B8E74CD4-61FB-3C47-B9B0-F4E814B4AE75}" srcOrd="0" destOrd="0" presId="urn:microsoft.com/office/officeart/2005/8/layout/process5"/>
    <dgm:cxn modelId="{5C65CAAB-436E-CC41-B69E-013011479CBF}" type="presOf" srcId="{BB585D47-41B7-BA4D-AFD6-35BC6424285C}" destId="{8AA3929C-AA12-F648-9F9D-C8A8B1B2C17C}" srcOrd="0" destOrd="1" presId="urn:microsoft.com/office/officeart/2005/8/layout/process5"/>
    <dgm:cxn modelId="{2D598D6B-307B-2B47-A82B-554B697F0925}" type="presOf" srcId="{DA1F8191-BE9B-5D4B-95ED-9318533FFADB}" destId="{B19B051C-FA8F-FA46-A2B9-C3FDC46027A4}" srcOrd="0" destOrd="0" presId="urn:microsoft.com/office/officeart/2005/8/layout/process5"/>
    <dgm:cxn modelId="{0E851CBD-6FBA-5D49-BA7C-6C3BC6EAC597}" type="presOf" srcId="{0CA794B0-C606-C242-AFF1-D8787FD7FCD4}" destId="{097EE034-A978-9643-87B5-ED0CCC4DDFEA}" srcOrd="0" destOrd="0" presId="urn:microsoft.com/office/officeart/2005/8/layout/process5"/>
    <dgm:cxn modelId="{2A71F4EC-4F8C-2046-BEB2-6F1C56C5FAE9}" type="presOf" srcId="{0CA794B0-C606-C242-AFF1-D8787FD7FCD4}" destId="{D9BA2B4E-A671-4A4B-B66E-6BE06588498D}" srcOrd="1" destOrd="0" presId="urn:microsoft.com/office/officeart/2005/8/layout/process5"/>
    <dgm:cxn modelId="{2FA9767D-7B9A-D449-94D3-B66D3515350D}" srcId="{474511FB-D0BF-C94E-8982-B6EEC8D242D2}" destId="{E64F1E4F-46A3-894E-A245-9221E6552624}" srcOrd="4" destOrd="0" parTransId="{5EB7058F-B273-F343-8DAD-40A62AC1A713}" sibTransId="{A1298772-1826-3447-8BCD-D35184CB6A50}"/>
    <dgm:cxn modelId="{24A92D8F-FE73-F345-886F-5778B3607983}" type="presOf" srcId="{5B4F9BA8-A32B-D948-B772-AE86708F1239}" destId="{6DCCBC14-B051-FA47-B25D-C02260E8769A}" srcOrd="0" destOrd="0" presId="urn:microsoft.com/office/officeart/2005/8/layout/process5"/>
    <dgm:cxn modelId="{71156BB8-71F4-524C-97B7-57565B428899}" srcId="{474511FB-D0BF-C94E-8982-B6EEC8D242D2}" destId="{DA1F8191-BE9B-5D4B-95ED-9318533FFADB}" srcOrd="5" destOrd="0" parTransId="{022873EC-C0E2-D147-AF4C-E73651DF354D}" sibTransId="{C04494FB-3E00-1B4A-9894-D35066698E49}"/>
    <dgm:cxn modelId="{A2EF16AC-F781-734B-B7BB-AEA6ADE0C6D5}" type="presOf" srcId="{B8271408-6AC4-2946-A363-3B4229E1EBBE}" destId="{8FAF3B61-BBF6-DD40-A13C-7B9779EBE007}" srcOrd="1" destOrd="0" presId="urn:microsoft.com/office/officeart/2005/8/layout/process5"/>
    <dgm:cxn modelId="{DDF04548-7EDB-EF42-9AD8-D64A29DB4990}" type="presOf" srcId="{A1298772-1826-3447-8BCD-D35184CB6A50}" destId="{D3E63EA3-A282-3441-98AB-E86825002211}" srcOrd="0" destOrd="0" presId="urn:microsoft.com/office/officeart/2005/8/layout/process5"/>
    <dgm:cxn modelId="{64ED4AD8-4B06-564D-8CE5-D5C291E763FB}" type="presOf" srcId="{684D9FE1-3EE2-6B48-87EC-B906C01547A2}" destId="{B1B6339F-B7A6-5A44-8EB2-ACB1F599D351}" srcOrd="0" destOrd="0" presId="urn:microsoft.com/office/officeart/2005/8/layout/process5"/>
    <dgm:cxn modelId="{4A54235F-C131-8B4B-9418-EE111FDF6A3B}" type="presOf" srcId="{45AA5A13-9DBB-3246-B7FF-1445C0E47EB6}" destId="{E673E900-A4C3-4C47-9E91-81800BFF1CAE}" srcOrd="0" destOrd="0" presId="urn:microsoft.com/office/officeart/2005/8/layout/process5"/>
    <dgm:cxn modelId="{8970E98C-0639-1C46-A677-3FAD7A9F0F4A}" type="presOf" srcId="{F344376E-97AB-7D4C-B887-82E58657FD82}" destId="{48002FDC-C761-344B-ABE4-2F50E2A3689D}" srcOrd="1" destOrd="0" presId="urn:microsoft.com/office/officeart/2005/8/layout/process5"/>
    <dgm:cxn modelId="{EA525B50-5794-B547-8A39-222A9F010A4D}" type="presParOf" srcId="{C111D0E2-2AA5-0F46-8F1E-A50A176F8842}" destId="{B1B6339F-B7A6-5A44-8EB2-ACB1F599D351}" srcOrd="0" destOrd="0" presId="urn:microsoft.com/office/officeart/2005/8/layout/process5"/>
    <dgm:cxn modelId="{542A4740-8785-B141-920F-EA1CE7A59D96}" type="presParOf" srcId="{C111D0E2-2AA5-0F46-8F1E-A50A176F8842}" destId="{538B092E-24C8-4642-964A-8B058432E6C7}" srcOrd="1" destOrd="0" presId="urn:microsoft.com/office/officeart/2005/8/layout/process5"/>
    <dgm:cxn modelId="{613CBEBA-4F3B-6D46-BA98-AFDA42651ECF}" type="presParOf" srcId="{538B092E-24C8-4642-964A-8B058432E6C7}" destId="{48002FDC-C761-344B-ABE4-2F50E2A3689D}" srcOrd="0" destOrd="0" presId="urn:microsoft.com/office/officeart/2005/8/layout/process5"/>
    <dgm:cxn modelId="{942C49D6-E314-0444-A7F1-79546FEE076E}" type="presParOf" srcId="{C111D0E2-2AA5-0F46-8F1E-A50A176F8842}" destId="{8AA3929C-AA12-F648-9F9D-C8A8B1B2C17C}" srcOrd="2" destOrd="0" presId="urn:microsoft.com/office/officeart/2005/8/layout/process5"/>
    <dgm:cxn modelId="{2A31DBC8-296B-4C42-A767-3E4450FCBADC}" type="presParOf" srcId="{C111D0E2-2AA5-0F46-8F1E-A50A176F8842}" destId="{B8E74CD4-61FB-3C47-B9B0-F4E814B4AE75}" srcOrd="3" destOrd="0" presId="urn:microsoft.com/office/officeart/2005/8/layout/process5"/>
    <dgm:cxn modelId="{0BD0178D-197C-0344-8283-01B2108E8DB3}" type="presParOf" srcId="{B8E74CD4-61FB-3C47-B9B0-F4E814B4AE75}" destId="{8FAF3B61-BBF6-DD40-A13C-7B9779EBE007}" srcOrd="0" destOrd="0" presId="urn:microsoft.com/office/officeart/2005/8/layout/process5"/>
    <dgm:cxn modelId="{8894F015-AF90-0A47-868A-5363F54BE1E7}" type="presParOf" srcId="{C111D0E2-2AA5-0F46-8F1E-A50A176F8842}" destId="{B8E06980-4859-A048-8F2C-D394588B5F0F}" srcOrd="4" destOrd="0" presId="urn:microsoft.com/office/officeart/2005/8/layout/process5"/>
    <dgm:cxn modelId="{147A7167-A5EE-DD48-BC12-A6C4D13E55CF}" type="presParOf" srcId="{C111D0E2-2AA5-0F46-8F1E-A50A176F8842}" destId="{E673E900-A4C3-4C47-9E91-81800BFF1CAE}" srcOrd="5" destOrd="0" presId="urn:microsoft.com/office/officeart/2005/8/layout/process5"/>
    <dgm:cxn modelId="{122DC58B-EB9B-CD48-8A26-73441A8F1238}" type="presParOf" srcId="{E673E900-A4C3-4C47-9E91-81800BFF1CAE}" destId="{633A739F-0896-8E4A-9B83-C7FCF5D292AC}" srcOrd="0" destOrd="0" presId="urn:microsoft.com/office/officeart/2005/8/layout/process5"/>
    <dgm:cxn modelId="{38F5BE4C-17B9-764C-8400-EA7102645A3F}" type="presParOf" srcId="{C111D0E2-2AA5-0F46-8F1E-A50A176F8842}" destId="{6DCCBC14-B051-FA47-B25D-C02260E8769A}" srcOrd="6" destOrd="0" presId="urn:microsoft.com/office/officeart/2005/8/layout/process5"/>
    <dgm:cxn modelId="{2863228C-0445-BA44-A042-0A609ACE00F3}" type="presParOf" srcId="{C111D0E2-2AA5-0F46-8F1E-A50A176F8842}" destId="{097EE034-A978-9643-87B5-ED0CCC4DDFEA}" srcOrd="7" destOrd="0" presId="urn:microsoft.com/office/officeart/2005/8/layout/process5"/>
    <dgm:cxn modelId="{43805922-5E10-B946-B5BB-31A276EC4AF4}" type="presParOf" srcId="{097EE034-A978-9643-87B5-ED0CCC4DDFEA}" destId="{D9BA2B4E-A671-4A4B-B66E-6BE06588498D}" srcOrd="0" destOrd="0" presId="urn:microsoft.com/office/officeart/2005/8/layout/process5"/>
    <dgm:cxn modelId="{9CF6B8BB-5EA6-AD48-8CB7-A080550947DD}" type="presParOf" srcId="{C111D0E2-2AA5-0F46-8F1E-A50A176F8842}" destId="{7BF628D3-3E9D-744E-BD84-46CBAE98CC7F}" srcOrd="8" destOrd="0" presId="urn:microsoft.com/office/officeart/2005/8/layout/process5"/>
    <dgm:cxn modelId="{9FFA02BC-5401-6D4F-B33F-DE4780C4FEB1}" type="presParOf" srcId="{C111D0E2-2AA5-0F46-8F1E-A50A176F8842}" destId="{D3E63EA3-A282-3441-98AB-E86825002211}" srcOrd="9" destOrd="0" presId="urn:microsoft.com/office/officeart/2005/8/layout/process5"/>
    <dgm:cxn modelId="{B6F70CE6-70A8-EA4B-83B4-EBFAED33310E}" type="presParOf" srcId="{D3E63EA3-A282-3441-98AB-E86825002211}" destId="{B0D2DC9E-7A24-354A-A55A-A2643AB3276E}" srcOrd="0" destOrd="0" presId="urn:microsoft.com/office/officeart/2005/8/layout/process5"/>
    <dgm:cxn modelId="{32065F94-E8FC-4547-8F35-256C621B00A6}" type="presParOf" srcId="{C111D0E2-2AA5-0F46-8F1E-A50A176F8842}" destId="{B19B051C-FA8F-FA46-A2B9-C3FDC46027A4}" srcOrd="10" destOrd="0" presId="urn:microsoft.com/office/officeart/2005/8/layout/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B86D67-5A1C-774D-BB6C-9A24990BFCA5}" type="doc">
      <dgm:prSet loTypeId="urn:microsoft.com/office/officeart/2005/8/layout/equation2" loCatId="relationship" qsTypeId="urn:microsoft.com/office/officeart/2005/8/quickstyle/simple4" qsCatId="simple" csTypeId="urn:microsoft.com/office/officeart/2005/8/colors/accent1_2" csCatId="accent1" phldr="1"/>
      <dgm:spPr/>
    </dgm:pt>
    <dgm:pt modelId="{41F603FE-F247-9540-9031-2E927C3B567D}">
      <dgm:prSet phldrT="[Text]"/>
      <dgm:spPr/>
      <dgm:t>
        <a:bodyPr/>
        <a:lstStyle/>
        <a:p>
          <a:r>
            <a:rPr lang="ja-JP" altLang="en-US" dirty="0" smtClean="0"/>
            <a:t>抹茶</a:t>
          </a:r>
          <a:br>
            <a:rPr lang="ja-JP" altLang="en-US" dirty="0" smtClean="0"/>
          </a:br>
          <a:r>
            <a:rPr lang="ja-JP" altLang="en-US" dirty="0" smtClean="0"/>
            <a:t>（日本）</a:t>
          </a:r>
          <a:endParaRPr lang="en-US" dirty="0"/>
        </a:p>
      </dgm:t>
    </dgm:pt>
    <dgm:pt modelId="{F3C341F2-3932-1C47-9E00-212EA484849F}" type="parTrans" cxnId="{67C6B1BE-CE8D-1241-96DE-4918D839BBCB}">
      <dgm:prSet/>
      <dgm:spPr/>
      <dgm:t>
        <a:bodyPr/>
        <a:lstStyle/>
        <a:p>
          <a:endParaRPr lang="en-US"/>
        </a:p>
      </dgm:t>
    </dgm:pt>
    <dgm:pt modelId="{10F628C3-B219-A14F-BB4A-7AC01A77BB44}" type="sibTrans" cxnId="{67C6B1BE-CE8D-1241-96DE-4918D839BBCB}">
      <dgm:prSet/>
      <dgm:spPr/>
      <dgm:t>
        <a:bodyPr/>
        <a:lstStyle/>
        <a:p>
          <a:endParaRPr lang="en-US"/>
        </a:p>
      </dgm:t>
    </dgm:pt>
    <dgm:pt modelId="{896A7926-653E-0343-B1A2-94C89C7CD756}">
      <dgm:prSet phldrT="[Text]"/>
      <dgm:spPr/>
      <dgm:t>
        <a:bodyPr/>
        <a:lstStyle/>
        <a:p>
          <a:r>
            <a:rPr lang="ja-JP" altLang="en-US" dirty="0" smtClean="0"/>
            <a:t>ラテ</a:t>
          </a:r>
          <a:br>
            <a:rPr lang="ja-JP" altLang="en-US" dirty="0" smtClean="0"/>
          </a:br>
          <a:r>
            <a:rPr lang="ja-JP" altLang="en-US" dirty="0" smtClean="0"/>
            <a:t>（西洋）</a:t>
          </a:r>
          <a:endParaRPr lang="en-US" dirty="0"/>
        </a:p>
      </dgm:t>
    </dgm:pt>
    <dgm:pt modelId="{93FF24ED-D7CE-BA46-A059-6E2E3CAEC06F}" type="parTrans" cxnId="{ECACBB72-886A-C34C-9985-613500B850AE}">
      <dgm:prSet/>
      <dgm:spPr/>
      <dgm:t>
        <a:bodyPr/>
        <a:lstStyle/>
        <a:p>
          <a:endParaRPr lang="en-US"/>
        </a:p>
      </dgm:t>
    </dgm:pt>
    <dgm:pt modelId="{8D744C52-6F2F-304A-924A-35E6AE799456}" type="sibTrans" cxnId="{ECACBB72-886A-C34C-9985-613500B850AE}">
      <dgm:prSet/>
      <dgm:spPr/>
      <dgm:t>
        <a:bodyPr/>
        <a:lstStyle/>
        <a:p>
          <a:endParaRPr lang="en-US"/>
        </a:p>
      </dgm:t>
    </dgm:pt>
    <dgm:pt modelId="{F86CC385-AF7A-8149-97CF-DCB8982F00BA}">
      <dgm:prSet phldrT="[Text]"/>
      <dgm:spPr/>
      <dgm:t>
        <a:bodyPr/>
        <a:lstStyle/>
        <a:p>
          <a:r>
            <a:rPr lang="ja-JP" altLang="en-US" dirty="0" smtClean="0"/>
            <a:t>人気商品</a:t>
          </a:r>
          <a:endParaRPr lang="en-US" dirty="0"/>
        </a:p>
      </dgm:t>
    </dgm:pt>
    <dgm:pt modelId="{E7696DE1-34E7-1946-8CF2-46BB0014C2EE}" type="parTrans" cxnId="{3B4613AA-E401-C84F-90E5-071703B0DF1F}">
      <dgm:prSet/>
      <dgm:spPr/>
      <dgm:t>
        <a:bodyPr/>
        <a:lstStyle/>
        <a:p>
          <a:endParaRPr lang="en-US"/>
        </a:p>
      </dgm:t>
    </dgm:pt>
    <dgm:pt modelId="{F71E6D01-D5A5-BF4D-AA47-FFDBCA86E1DB}" type="sibTrans" cxnId="{3B4613AA-E401-C84F-90E5-071703B0DF1F}">
      <dgm:prSet/>
      <dgm:spPr/>
      <dgm:t>
        <a:bodyPr/>
        <a:lstStyle/>
        <a:p>
          <a:endParaRPr lang="en-US"/>
        </a:p>
      </dgm:t>
    </dgm:pt>
    <dgm:pt modelId="{7B114B24-D323-0845-9DE1-A4ACC9C298A7}" type="pres">
      <dgm:prSet presAssocID="{7AB86D67-5A1C-774D-BB6C-9A24990BFCA5}" presName="Name0" presStyleCnt="0">
        <dgm:presLayoutVars>
          <dgm:dir/>
          <dgm:resizeHandles val="exact"/>
        </dgm:presLayoutVars>
      </dgm:prSet>
      <dgm:spPr/>
    </dgm:pt>
    <dgm:pt modelId="{F9029CCD-07E7-5545-BD08-A9B0C0099492}" type="pres">
      <dgm:prSet presAssocID="{7AB86D67-5A1C-774D-BB6C-9A24990BFCA5}" presName="vNodes" presStyleCnt="0"/>
      <dgm:spPr/>
    </dgm:pt>
    <dgm:pt modelId="{2C2936DC-327E-EE4B-AEAB-E516483A4277}" type="pres">
      <dgm:prSet presAssocID="{41F603FE-F247-9540-9031-2E927C3B567D}" presName="node" presStyleLbl="node1" presStyleIdx="0" presStyleCnt="3">
        <dgm:presLayoutVars>
          <dgm:bulletEnabled val="1"/>
        </dgm:presLayoutVars>
      </dgm:prSet>
      <dgm:spPr/>
      <dgm:t>
        <a:bodyPr/>
        <a:lstStyle/>
        <a:p>
          <a:endParaRPr lang="en-US"/>
        </a:p>
      </dgm:t>
    </dgm:pt>
    <dgm:pt modelId="{247F6545-A43E-2B4B-87AC-A637A782C8CD}" type="pres">
      <dgm:prSet presAssocID="{10F628C3-B219-A14F-BB4A-7AC01A77BB44}" presName="spacerT" presStyleCnt="0"/>
      <dgm:spPr/>
    </dgm:pt>
    <dgm:pt modelId="{0470A9E7-11CE-074C-AFD7-71CFEE7AE699}" type="pres">
      <dgm:prSet presAssocID="{10F628C3-B219-A14F-BB4A-7AC01A77BB44}" presName="sibTrans" presStyleLbl="sibTrans2D1" presStyleIdx="0" presStyleCnt="2"/>
      <dgm:spPr/>
    </dgm:pt>
    <dgm:pt modelId="{9004FD4F-AA5C-B549-B25D-47EA87498166}" type="pres">
      <dgm:prSet presAssocID="{10F628C3-B219-A14F-BB4A-7AC01A77BB44}" presName="spacerB" presStyleCnt="0"/>
      <dgm:spPr/>
    </dgm:pt>
    <dgm:pt modelId="{E648AE4D-004D-8641-972E-FDFED8C03077}" type="pres">
      <dgm:prSet presAssocID="{896A7926-653E-0343-B1A2-94C89C7CD756}" presName="node" presStyleLbl="node1" presStyleIdx="1" presStyleCnt="3">
        <dgm:presLayoutVars>
          <dgm:bulletEnabled val="1"/>
        </dgm:presLayoutVars>
      </dgm:prSet>
      <dgm:spPr/>
    </dgm:pt>
    <dgm:pt modelId="{7E25548D-0766-2948-976A-AE192CA80BCE}" type="pres">
      <dgm:prSet presAssocID="{7AB86D67-5A1C-774D-BB6C-9A24990BFCA5}" presName="sibTransLast" presStyleLbl="sibTrans2D1" presStyleIdx="1" presStyleCnt="2"/>
      <dgm:spPr/>
    </dgm:pt>
    <dgm:pt modelId="{7D5A55FB-803B-8541-AFA9-B880008E8FB5}" type="pres">
      <dgm:prSet presAssocID="{7AB86D67-5A1C-774D-BB6C-9A24990BFCA5}" presName="connectorText" presStyleLbl="sibTrans2D1" presStyleIdx="1" presStyleCnt="2"/>
      <dgm:spPr/>
    </dgm:pt>
    <dgm:pt modelId="{AD3A1C56-F8C8-9141-9198-24A6F46ED390}" type="pres">
      <dgm:prSet presAssocID="{7AB86D67-5A1C-774D-BB6C-9A24990BFCA5}" presName="lastNode" presStyleLbl="node1" presStyleIdx="2" presStyleCnt="3">
        <dgm:presLayoutVars>
          <dgm:bulletEnabled val="1"/>
        </dgm:presLayoutVars>
      </dgm:prSet>
      <dgm:spPr/>
    </dgm:pt>
  </dgm:ptLst>
  <dgm:cxnLst>
    <dgm:cxn modelId="{7B5D609C-BA82-B847-BE21-D92DC388E8A0}" type="presOf" srcId="{8D744C52-6F2F-304A-924A-35E6AE799456}" destId="{7D5A55FB-803B-8541-AFA9-B880008E8FB5}" srcOrd="1" destOrd="0" presId="urn:microsoft.com/office/officeart/2005/8/layout/equation2"/>
    <dgm:cxn modelId="{36FEC094-0BA5-7D4A-9565-43C41AC7EE3A}" type="presOf" srcId="{10F628C3-B219-A14F-BB4A-7AC01A77BB44}" destId="{0470A9E7-11CE-074C-AFD7-71CFEE7AE699}" srcOrd="0" destOrd="0" presId="urn:microsoft.com/office/officeart/2005/8/layout/equation2"/>
    <dgm:cxn modelId="{66535476-A914-F44E-831A-061C928BAD89}" type="presOf" srcId="{896A7926-653E-0343-B1A2-94C89C7CD756}" destId="{E648AE4D-004D-8641-972E-FDFED8C03077}" srcOrd="0" destOrd="0" presId="urn:microsoft.com/office/officeart/2005/8/layout/equation2"/>
    <dgm:cxn modelId="{3B4613AA-E401-C84F-90E5-071703B0DF1F}" srcId="{7AB86D67-5A1C-774D-BB6C-9A24990BFCA5}" destId="{F86CC385-AF7A-8149-97CF-DCB8982F00BA}" srcOrd="2" destOrd="0" parTransId="{E7696DE1-34E7-1946-8CF2-46BB0014C2EE}" sibTransId="{F71E6D01-D5A5-BF4D-AA47-FFDBCA86E1DB}"/>
    <dgm:cxn modelId="{EA94E501-4C50-8F47-83BB-CF8BE1E91DB4}" type="presOf" srcId="{41F603FE-F247-9540-9031-2E927C3B567D}" destId="{2C2936DC-327E-EE4B-AEAB-E516483A4277}" srcOrd="0" destOrd="0" presId="urn:microsoft.com/office/officeart/2005/8/layout/equation2"/>
    <dgm:cxn modelId="{46B1EE1B-4993-A647-B1A2-EB438BAE8864}" type="presOf" srcId="{8D744C52-6F2F-304A-924A-35E6AE799456}" destId="{7E25548D-0766-2948-976A-AE192CA80BCE}" srcOrd="0" destOrd="0" presId="urn:microsoft.com/office/officeart/2005/8/layout/equation2"/>
    <dgm:cxn modelId="{ECACBB72-886A-C34C-9985-613500B850AE}" srcId="{7AB86D67-5A1C-774D-BB6C-9A24990BFCA5}" destId="{896A7926-653E-0343-B1A2-94C89C7CD756}" srcOrd="1" destOrd="0" parTransId="{93FF24ED-D7CE-BA46-A059-6E2E3CAEC06F}" sibTransId="{8D744C52-6F2F-304A-924A-35E6AE799456}"/>
    <dgm:cxn modelId="{67C6B1BE-CE8D-1241-96DE-4918D839BBCB}" srcId="{7AB86D67-5A1C-774D-BB6C-9A24990BFCA5}" destId="{41F603FE-F247-9540-9031-2E927C3B567D}" srcOrd="0" destOrd="0" parTransId="{F3C341F2-3932-1C47-9E00-212EA484849F}" sibTransId="{10F628C3-B219-A14F-BB4A-7AC01A77BB44}"/>
    <dgm:cxn modelId="{AB5A2307-70D6-BB44-8EEF-E283E3AB02F5}" type="presOf" srcId="{7AB86D67-5A1C-774D-BB6C-9A24990BFCA5}" destId="{7B114B24-D323-0845-9DE1-A4ACC9C298A7}" srcOrd="0" destOrd="0" presId="urn:microsoft.com/office/officeart/2005/8/layout/equation2"/>
    <dgm:cxn modelId="{0CC07594-1D59-0847-AF36-FDDF45D9AB9E}" type="presOf" srcId="{F86CC385-AF7A-8149-97CF-DCB8982F00BA}" destId="{AD3A1C56-F8C8-9141-9198-24A6F46ED390}" srcOrd="0" destOrd="0" presId="urn:microsoft.com/office/officeart/2005/8/layout/equation2"/>
    <dgm:cxn modelId="{184A40E4-1DF1-D349-A04B-7ED62476EF67}" type="presParOf" srcId="{7B114B24-D323-0845-9DE1-A4ACC9C298A7}" destId="{F9029CCD-07E7-5545-BD08-A9B0C0099492}" srcOrd="0" destOrd="0" presId="urn:microsoft.com/office/officeart/2005/8/layout/equation2"/>
    <dgm:cxn modelId="{CC5C761E-2010-904C-AC72-3C88F9CD87E4}" type="presParOf" srcId="{F9029CCD-07E7-5545-BD08-A9B0C0099492}" destId="{2C2936DC-327E-EE4B-AEAB-E516483A4277}" srcOrd="0" destOrd="0" presId="urn:microsoft.com/office/officeart/2005/8/layout/equation2"/>
    <dgm:cxn modelId="{27485627-6C20-0346-8185-E3A9F6BD2934}" type="presParOf" srcId="{F9029CCD-07E7-5545-BD08-A9B0C0099492}" destId="{247F6545-A43E-2B4B-87AC-A637A782C8CD}" srcOrd="1" destOrd="0" presId="urn:microsoft.com/office/officeart/2005/8/layout/equation2"/>
    <dgm:cxn modelId="{092E3704-A72A-F246-A1FC-83BB3AC6B79A}" type="presParOf" srcId="{F9029CCD-07E7-5545-BD08-A9B0C0099492}" destId="{0470A9E7-11CE-074C-AFD7-71CFEE7AE699}" srcOrd="2" destOrd="0" presId="urn:microsoft.com/office/officeart/2005/8/layout/equation2"/>
    <dgm:cxn modelId="{C7120D8F-A792-FC4F-8EA8-EE8700BED34B}" type="presParOf" srcId="{F9029CCD-07E7-5545-BD08-A9B0C0099492}" destId="{9004FD4F-AA5C-B549-B25D-47EA87498166}" srcOrd="3" destOrd="0" presId="urn:microsoft.com/office/officeart/2005/8/layout/equation2"/>
    <dgm:cxn modelId="{CD20B1DB-77DB-714F-B02A-CCBDC513E30D}" type="presParOf" srcId="{F9029CCD-07E7-5545-BD08-A9B0C0099492}" destId="{E648AE4D-004D-8641-972E-FDFED8C03077}" srcOrd="4" destOrd="0" presId="urn:microsoft.com/office/officeart/2005/8/layout/equation2"/>
    <dgm:cxn modelId="{29604910-F587-1748-9092-8E02F2DC6491}" type="presParOf" srcId="{7B114B24-D323-0845-9DE1-A4ACC9C298A7}" destId="{7E25548D-0766-2948-976A-AE192CA80BCE}" srcOrd="1" destOrd="0" presId="urn:microsoft.com/office/officeart/2005/8/layout/equation2"/>
    <dgm:cxn modelId="{103FE3E4-9B9D-C54E-8F01-B961E3227685}" type="presParOf" srcId="{7E25548D-0766-2948-976A-AE192CA80BCE}" destId="{7D5A55FB-803B-8541-AFA9-B880008E8FB5}" srcOrd="0" destOrd="0" presId="urn:microsoft.com/office/officeart/2005/8/layout/equation2"/>
    <dgm:cxn modelId="{541708BC-9174-F343-9046-A928865E7432}" type="presParOf" srcId="{7B114B24-D323-0845-9DE1-A4ACC9C298A7}" destId="{AD3A1C56-F8C8-9141-9198-24A6F46ED390}" srcOrd="2" destOrd="0" presId="urn:microsoft.com/office/officeart/2005/8/layout/equati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AB86D67-5A1C-774D-BB6C-9A24990BFCA5}" type="doc">
      <dgm:prSet loTypeId="urn:microsoft.com/office/officeart/2005/8/layout/equation2" loCatId="relationship" qsTypeId="urn:microsoft.com/office/officeart/2005/8/quickstyle/simple4" qsCatId="simple" csTypeId="urn:microsoft.com/office/officeart/2005/8/colors/accent1_2" csCatId="accent1" phldr="1"/>
      <dgm:spPr/>
    </dgm:pt>
    <dgm:pt modelId="{41F603FE-F247-9540-9031-2E927C3B567D}">
      <dgm:prSet phldrT="[Text]"/>
      <dgm:spPr/>
      <dgm:t>
        <a:bodyPr/>
        <a:lstStyle/>
        <a:p>
          <a:r>
            <a:rPr lang="ja-JP" altLang="en-US" dirty="0" smtClean="0"/>
            <a:t>御社</a:t>
          </a:r>
          <a:endParaRPr lang="en-US" dirty="0"/>
        </a:p>
      </dgm:t>
    </dgm:pt>
    <dgm:pt modelId="{F3C341F2-3932-1C47-9E00-212EA484849F}" type="parTrans" cxnId="{67C6B1BE-CE8D-1241-96DE-4918D839BBCB}">
      <dgm:prSet/>
      <dgm:spPr/>
      <dgm:t>
        <a:bodyPr/>
        <a:lstStyle/>
        <a:p>
          <a:endParaRPr lang="en-US"/>
        </a:p>
      </dgm:t>
    </dgm:pt>
    <dgm:pt modelId="{10F628C3-B219-A14F-BB4A-7AC01A77BB44}" type="sibTrans" cxnId="{67C6B1BE-CE8D-1241-96DE-4918D839BBCB}">
      <dgm:prSet/>
      <dgm:spPr/>
      <dgm:t>
        <a:bodyPr/>
        <a:lstStyle/>
        <a:p>
          <a:endParaRPr lang="en-US"/>
        </a:p>
      </dgm:t>
    </dgm:pt>
    <dgm:pt modelId="{896A7926-653E-0343-B1A2-94C89C7CD756}">
      <dgm:prSet phldrT="[Text]"/>
      <dgm:spPr/>
      <dgm:t>
        <a:bodyPr/>
        <a:lstStyle/>
        <a:p>
          <a:r>
            <a:rPr lang="ja-JP" altLang="en-US" dirty="0" smtClean="0"/>
            <a:t>弊社</a:t>
          </a:r>
          <a:endParaRPr lang="en-US" dirty="0"/>
        </a:p>
      </dgm:t>
    </dgm:pt>
    <dgm:pt modelId="{93FF24ED-D7CE-BA46-A059-6E2E3CAEC06F}" type="parTrans" cxnId="{ECACBB72-886A-C34C-9985-613500B850AE}">
      <dgm:prSet/>
      <dgm:spPr/>
      <dgm:t>
        <a:bodyPr/>
        <a:lstStyle/>
        <a:p>
          <a:endParaRPr lang="en-US"/>
        </a:p>
      </dgm:t>
    </dgm:pt>
    <dgm:pt modelId="{8D744C52-6F2F-304A-924A-35E6AE799456}" type="sibTrans" cxnId="{ECACBB72-886A-C34C-9985-613500B850AE}">
      <dgm:prSet/>
      <dgm:spPr/>
      <dgm:t>
        <a:bodyPr/>
        <a:lstStyle/>
        <a:p>
          <a:endParaRPr lang="en-US"/>
        </a:p>
      </dgm:t>
    </dgm:pt>
    <dgm:pt modelId="{F86CC385-AF7A-8149-97CF-DCB8982F00BA}">
      <dgm:prSet phldrT="[Text]"/>
      <dgm:spPr/>
      <dgm:t>
        <a:bodyPr/>
        <a:lstStyle/>
        <a:p>
          <a:r>
            <a:rPr lang="ja-JP" altLang="en-US" dirty="0" smtClean="0"/>
            <a:t>海外向けネット通販</a:t>
          </a:r>
          <a:br>
            <a:rPr lang="ja-JP" altLang="en-US" dirty="0" smtClean="0"/>
          </a:br>
          <a:r>
            <a:rPr lang="ja-JP" altLang="en-US" dirty="0" smtClean="0"/>
            <a:t>から始まる海外展開</a:t>
          </a:r>
          <a:br>
            <a:rPr lang="ja-JP" altLang="en-US" dirty="0" smtClean="0"/>
          </a:br>
          <a:r>
            <a:rPr lang="ja-JP" altLang="en-US" dirty="0" smtClean="0"/>
            <a:t>プロジェクト</a:t>
          </a:r>
          <a:endParaRPr lang="en-US" dirty="0"/>
        </a:p>
      </dgm:t>
    </dgm:pt>
    <dgm:pt modelId="{E7696DE1-34E7-1946-8CF2-46BB0014C2EE}" type="parTrans" cxnId="{3B4613AA-E401-C84F-90E5-071703B0DF1F}">
      <dgm:prSet/>
      <dgm:spPr/>
      <dgm:t>
        <a:bodyPr/>
        <a:lstStyle/>
        <a:p>
          <a:endParaRPr lang="en-US"/>
        </a:p>
      </dgm:t>
    </dgm:pt>
    <dgm:pt modelId="{F71E6D01-D5A5-BF4D-AA47-FFDBCA86E1DB}" type="sibTrans" cxnId="{3B4613AA-E401-C84F-90E5-071703B0DF1F}">
      <dgm:prSet/>
      <dgm:spPr/>
      <dgm:t>
        <a:bodyPr/>
        <a:lstStyle/>
        <a:p>
          <a:endParaRPr lang="en-US"/>
        </a:p>
      </dgm:t>
    </dgm:pt>
    <dgm:pt modelId="{7B114B24-D323-0845-9DE1-A4ACC9C298A7}" type="pres">
      <dgm:prSet presAssocID="{7AB86D67-5A1C-774D-BB6C-9A24990BFCA5}" presName="Name0" presStyleCnt="0">
        <dgm:presLayoutVars>
          <dgm:dir/>
          <dgm:resizeHandles val="exact"/>
        </dgm:presLayoutVars>
      </dgm:prSet>
      <dgm:spPr/>
    </dgm:pt>
    <dgm:pt modelId="{F9029CCD-07E7-5545-BD08-A9B0C0099492}" type="pres">
      <dgm:prSet presAssocID="{7AB86D67-5A1C-774D-BB6C-9A24990BFCA5}" presName="vNodes" presStyleCnt="0"/>
      <dgm:spPr/>
    </dgm:pt>
    <dgm:pt modelId="{2C2936DC-327E-EE4B-AEAB-E516483A4277}" type="pres">
      <dgm:prSet presAssocID="{41F603FE-F247-9540-9031-2E927C3B567D}" presName="node" presStyleLbl="node1" presStyleIdx="0" presStyleCnt="3">
        <dgm:presLayoutVars>
          <dgm:bulletEnabled val="1"/>
        </dgm:presLayoutVars>
      </dgm:prSet>
      <dgm:spPr/>
      <dgm:t>
        <a:bodyPr/>
        <a:lstStyle/>
        <a:p>
          <a:endParaRPr lang="en-US"/>
        </a:p>
      </dgm:t>
    </dgm:pt>
    <dgm:pt modelId="{247F6545-A43E-2B4B-87AC-A637A782C8CD}" type="pres">
      <dgm:prSet presAssocID="{10F628C3-B219-A14F-BB4A-7AC01A77BB44}" presName="spacerT" presStyleCnt="0"/>
      <dgm:spPr/>
    </dgm:pt>
    <dgm:pt modelId="{0470A9E7-11CE-074C-AFD7-71CFEE7AE699}" type="pres">
      <dgm:prSet presAssocID="{10F628C3-B219-A14F-BB4A-7AC01A77BB44}" presName="sibTrans" presStyleLbl="sibTrans2D1" presStyleIdx="0" presStyleCnt="2"/>
      <dgm:spPr/>
    </dgm:pt>
    <dgm:pt modelId="{9004FD4F-AA5C-B549-B25D-47EA87498166}" type="pres">
      <dgm:prSet presAssocID="{10F628C3-B219-A14F-BB4A-7AC01A77BB44}" presName="spacerB" presStyleCnt="0"/>
      <dgm:spPr/>
    </dgm:pt>
    <dgm:pt modelId="{E648AE4D-004D-8641-972E-FDFED8C03077}" type="pres">
      <dgm:prSet presAssocID="{896A7926-653E-0343-B1A2-94C89C7CD756}" presName="node" presStyleLbl="node1" presStyleIdx="1" presStyleCnt="3">
        <dgm:presLayoutVars>
          <dgm:bulletEnabled val="1"/>
        </dgm:presLayoutVars>
      </dgm:prSet>
      <dgm:spPr/>
      <dgm:t>
        <a:bodyPr/>
        <a:lstStyle/>
        <a:p>
          <a:endParaRPr lang="en-US"/>
        </a:p>
      </dgm:t>
    </dgm:pt>
    <dgm:pt modelId="{7E25548D-0766-2948-976A-AE192CA80BCE}" type="pres">
      <dgm:prSet presAssocID="{7AB86D67-5A1C-774D-BB6C-9A24990BFCA5}" presName="sibTransLast" presStyleLbl="sibTrans2D1" presStyleIdx="1" presStyleCnt="2"/>
      <dgm:spPr/>
    </dgm:pt>
    <dgm:pt modelId="{7D5A55FB-803B-8541-AFA9-B880008E8FB5}" type="pres">
      <dgm:prSet presAssocID="{7AB86D67-5A1C-774D-BB6C-9A24990BFCA5}" presName="connectorText" presStyleLbl="sibTrans2D1" presStyleIdx="1" presStyleCnt="2"/>
      <dgm:spPr/>
    </dgm:pt>
    <dgm:pt modelId="{AD3A1C56-F8C8-9141-9198-24A6F46ED390}" type="pres">
      <dgm:prSet presAssocID="{7AB86D67-5A1C-774D-BB6C-9A24990BFCA5}" presName="lastNode" presStyleLbl="node1" presStyleIdx="2" presStyleCnt="3">
        <dgm:presLayoutVars>
          <dgm:bulletEnabled val="1"/>
        </dgm:presLayoutVars>
      </dgm:prSet>
      <dgm:spPr/>
    </dgm:pt>
  </dgm:ptLst>
  <dgm:cxnLst>
    <dgm:cxn modelId="{C1EC475A-2BE4-9743-8BDB-8591BDE34E6E}" type="presOf" srcId="{7AB86D67-5A1C-774D-BB6C-9A24990BFCA5}" destId="{7B114B24-D323-0845-9DE1-A4ACC9C298A7}" srcOrd="0" destOrd="0" presId="urn:microsoft.com/office/officeart/2005/8/layout/equation2"/>
    <dgm:cxn modelId="{DEAD15FF-E52E-A345-BEC0-9041389119F7}" type="presOf" srcId="{41F603FE-F247-9540-9031-2E927C3B567D}" destId="{2C2936DC-327E-EE4B-AEAB-E516483A4277}" srcOrd="0" destOrd="0" presId="urn:microsoft.com/office/officeart/2005/8/layout/equation2"/>
    <dgm:cxn modelId="{3B4613AA-E401-C84F-90E5-071703B0DF1F}" srcId="{7AB86D67-5A1C-774D-BB6C-9A24990BFCA5}" destId="{F86CC385-AF7A-8149-97CF-DCB8982F00BA}" srcOrd="2" destOrd="0" parTransId="{E7696DE1-34E7-1946-8CF2-46BB0014C2EE}" sibTransId="{F71E6D01-D5A5-BF4D-AA47-FFDBCA86E1DB}"/>
    <dgm:cxn modelId="{ECACBB72-886A-C34C-9985-613500B850AE}" srcId="{7AB86D67-5A1C-774D-BB6C-9A24990BFCA5}" destId="{896A7926-653E-0343-B1A2-94C89C7CD756}" srcOrd="1" destOrd="0" parTransId="{93FF24ED-D7CE-BA46-A059-6E2E3CAEC06F}" sibTransId="{8D744C52-6F2F-304A-924A-35E6AE799456}"/>
    <dgm:cxn modelId="{FB9E0A5A-D6F2-D040-ADCA-257FD3E63F5B}" type="presOf" srcId="{8D744C52-6F2F-304A-924A-35E6AE799456}" destId="{7D5A55FB-803B-8541-AFA9-B880008E8FB5}" srcOrd="1" destOrd="0" presId="urn:microsoft.com/office/officeart/2005/8/layout/equation2"/>
    <dgm:cxn modelId="{67C6B1BE-CE8D-1241-96DE-4918D839BBCB}" srcId="{7AB86D67-5A1C-774D-BB6C-9A24990BFCA5}" destId="{41F603FE-F247-9540-9031-2E927C3B567D}" srcOrd="0" destOrd="0" parTransId="{F3C341F2-3932-1C47-9E00-212EA484849F}" sibTransId="{10F628C3-B219-A14F-BB4A-7AC01A77BB44}"/>
    <dgm:cxn modelId="{FE957239-BF48-BB47-BB70-605A153BB891}" type="presOf" srcId="{10F628C3-B219-A14F-BB4A-7AC01A77BB44}" destId="{0470A9E7-11CE-074C-AFD7-71CFEE7AE699}" srcOrd="0" destOrd="0" presId="urn:microsoft.com/office/officeart/2005/8/layout/equation2"/>
    <dgm:cxn modelId="{72A4964B-0182-B644-AD87-F3DE7862C05A}" type="presOf" srcId="{F86CC385-AF7A-8149-97CF-DCB8982F00BA}" destId="{AD3A1C56-F8C8-9141-9198-24A6F46ED390}" srcOrd="0" destOrd="0" presId="urn:microsoft.com/office/officeart/2005/8/layout/equation2"/>
    <dgm:cxn modelId="{A0B76EE7-CEFA-2940-801C-1F0AD50AEFA0}" type="presOf" srcId="{8D744C52-6F2F-304A-924A-35E6AE799456}" destId="{7E25548D-0766-2948-976A-AE192CA80BCE}" srcOrd="0" destOrd="0" presId="urn:microsoft.com/office/officeart/2005/8/layout/equation2"/>
    <dgm:cxn modelId="{413384EF-0C64-644F-8656-D5A76BFBE768}" type="presOf" srcId="{896A7926-653E-0343-B1A2-94C89C7CD756}" destId="{E648AE4D-004D-8641-972E-FDFED8C03077}" srcOrd="0" destOrd="0" presId="urn:microsoft.com/office/officeart/2005/8/layout/equation2"/>
    <dgm:cxn modelId="{84592D3C-8C07-064D-917E-99819A4BB855}" type="presParOf" srcId="{7B114B24-D323-0845-9DE1-A4ACC9C298A7}" destId="{F9029CCD-07E7-5545-BD08-A9B0C0099492}" srcOrd="0" destOrd="0" presId="urn:microsoft.com/office/officeart/2005/8/layout/equation2"/>
    <dgm:cxn modelId="{1ED057E0-CC9D-4745-A135-B13405D42665}" type="presParOf" srcId="{F9029CCD-07E7-5545-BD08-A9B0C0099492}" destId="{2C2936DC-327E-EE4B-AEAB-E516483A4277}" srcOrd="0" destOrd="0" presId="urn:microsoft.com/office/officeart/2005/8/layout/equation2"/>
    <dgm:cxn modelId="{059BA562-8CB0-1E47-83CE-FB98CC2949BA}" type="presParOf" srcId="{F9029CCD-07E7-5545-BD08-A9B0C0099492}" destId="{247F6545-A43E-2B4B-87AC-A637A782C8CD}" srcOrd="1" destOrd="0" presId="urn:microsoft.com/office/officeart/2005/8/layout/equation2"/>
    <dgm:cxn modelId="{680FE515-C3DA-D949-9467-89CF5CC35A66}" type="presParOf" srcId="{F9029CCD-07E7-5545-BD08-A9B0C0099492}" destId="{0470A9E7-11CE-074C-AFD7-71CFEE7AE699}" srcOrd="2" destOrd="0" presId="urn:microsoft.com/office/officeart/2005/8/layout/equation2"/>
    <dgm:cxn modelId="{55AE1B65-08B1-CB46-9939-3A7A157267C7}" type="presParOf" srcId="{F9029CCD-07E7-5545-BD08-A9B0C0099492}" destId="{9004FD4F-AA5C-B549-B25D-47EA87498166}" srcOrd="3" destOrd="0" presId="urn:microsoft.com/office/officeart/2005/8/layout/equation2"/>
    <dgm:cxn modelId="{14B488FE-CF81-8D4B-A7FF-6287972BD13A}" type="presParOf" srcId="{F9029CCD-07E7-5545-BD08-A9B0C0099492}" destId="{E648AE4D-004D-8641-972E-FDFED8C03077}" srcOrd="4" destOrd="0" presId="urn:microsoft.com/office/officeart/2005/8/layout/equation2"/>
    <dgm:cxn modelId="{98DC95C7-DABB-3648-A39E-22026C6CF927}" type="presParOf" srcId="{7B114B24-D323-0845-9DE1-A4ACC9C298A7}" destId="{7E25548D-0766-2948-976A-AE192CA80BCE}" srcOrd="1" destOrd="0" presId="urn:microsoft.com/office/officeart/2005/8/layout/equation2"/>
    <dgm:cxn modelId="{F0E6E7F2-BCBE-8D4B-91D7-552FF52CCD78}" type="presParOf" srcId="{7E25548D-0766-2948-976A-AE192CA80BCE}" destId="{7D5A55FB-803B-8541-AFA9-B880008E8FB5}" srcOrd="0" destOrd="0" presId="urn:microsoft.com/office/officeart/2005/8/layout/equation2"/>
    <dgm:cxn modelId="{4AB0334F-DB30-764F-9F6B-6553877934D0}" type="presParOf" srcId="{7B114B24-D323-0845-9DE1-A4ACC9C298A7}" destId="{AD3A1C56-F8C8-9141-9198-24A6F46ED390}" srcOrd="2" destOrd="0" presId="urn:microsoft.com/office/officeart/2005/8/layout/equati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EA99BD5-032D-4225-938C-3CDE7A606D8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kumimoji="1" lang="ja-JP" altLang="en-US"/>
        </a:p>
      </dgm:t>
    </dgm:pt>
    <dgm:pt modelId="{099B5448-9CA0-4376-A023-8CACE1A44897}">
      <dgm:prSet phldrT="[テキスト]" custT="1"/>
      <dgm:spPr>
        <a:solidFill>
          <a:schemeClr val="bg2">
            <a:lumMod val="50000"/>
          </a:schemeClr>
        </a:solidFill>
      </dgm:spPr>
      <dgm:t>
        <a:bodyPr/>
        <a:lstStyle/>
        <a:p>
          <a:r>
            <a:rPr kumimoji="1" lang="ja-JP" altLang="en-US" sz="2800" dirty="0" smtClean="0"/>
            <a:t>提案書</a:t>
          </a:r>
          <a:endParaRPr kumimoji="1" lang="ja-JP" altLang="en-US" sz="1400" dirty="0"/>
        </a:p>
      </dgm:t>
    </dgm:pt>
    <dgm:pt modelId="{30E57E63-817D-4DCB-8B8B-1D863DFD53A1}" type="parTrans" cxnId="{3D92C47B-0E32-487D-A815-4CC5A9953153}">
      <dgm:prSet/>
      <dgm:spPr/>
      <dgm:t>
        <a:bodyPr/>
        <a:lstStyle/>
        <a:p>
          <a:endParaRPr kumimoji="1" lang="ja-JP" altLang="en-US"/>
        </a:p>
      </dgm:t>
    </dgm:pt>
    <dgm:pt modelId="{992E481D-EED0-4783-B545-FF9BDC99E7C8}" type="sibTrans" cxnId="{3D92C47B-0E32-487D-A815-4CC5A9953153}">
      <dgm:prSet/>
      <dgm:spPr/>
      <dgm:t>
        <a:bodyPr/>
        <a:lstStyle/>
        <a:p>
          <a:endParaRPr kumimoji="1" lang="ja-JP" altLang="en-US"/>
        </a:p>
      </dgm:t>
    </dgm:pt>
    <dgm:pt modelId="{F88FD2A9-D295-4547-80A7-1624F9F08121}">
      <dgm:prSet phldrT="[テキスト]" custT="1"/>
      <dgm:spPr>
        <a:solidFill>
          <a:schemeClr val="bg2">
            <a:lumMod val="50000"/>
          </a:schemeClr>
        </a:solidFill>
      </dgm:spPr>
      <dgm:t>
        <a:bodyPr/>
        <a:lstStyle/>
        <a:p>
          <a:r>
            <a:rPr kumimoji="1" lang="ja-JP" altLang="en-US" sz="2400" dirty="0" smtClean="0"/>
            <a:t>サイト</a:t>
          </a:r>
          <a:r>
            <a:rPr kumimoji="1" lang="en-US" altLang="ja-JP" sz="2400" dirty="0" smtClean="0"/>
            <a:t/>
          </a:r>
          <a:br>
            <a:rPr kumimoji="1" lang="en-US" altLang="ja-JP" sz="2400" dirty="0" smtClean="0"/>
          </a:br>
          <a:r>
            <a:rPr kumimoji="1" lang="ja-JP" altLang="en-US" sz="2400" dirty="0" smtClean="0"/>
            <a:t>制作</a:t>
          </a:r>
          <a:endParaRPr kumimoji="1" lang="ja-JP" altLang="en-US" sz="2400" dirty="0"/>
        </a:p>
      </dgm:t>
    </dgm:pt>
    <dgm:pt modelId="{5332A457-D703-4528-9E01-D2431A9EDD44}" type="parTrans" cxnId="{CA82E9B7-1FFA-44BA-8F49-B7F7C4431BE8}">
      <dgm:prSet/>
      <dgm:spPr/>
      <dgm:t>
        <a:bodyPr/>
        <a:lstStyle/>
        <a:p>
          <a:endParaRPr kumimoji="1" lang="ja-JP" altLang="en-US"/>
        </a:p>
      </dgm:t>
    </dgm:pt>
    <dgm:pt modelId="{AAB700B2-6911-443F-86DE-DE1F8FFA6818}" type="sibTrans" cxnId="{CA82E9B7-1FFA-44BA-8F49-B7F7C4431BE8}">
      <dgm:prSet/>
      <dgm:spPr/>
      <dgm:t>
        <a:bodyPr/>
        <a:lstStyle/>
        <a:p>
          <a:endParaRPr kumimoji="1" lang="ja-JP" altLang="en-US"/>
        </a:p>
      </dgm:t>
    </dgm:pt>
    <dgm:pt modelId="{481E6AC2-01F1-4310-B70B-0A55040C1EFD}">
      <dgm:prSet phldrT="[テキスト]"/>
      <dgm:spPr>
        <a:solidFill>
          <a:schemeClr val="accent2">
            <a:lumMod val="75000"/>
          </a:schemeClr>
        </a:solidFill>
      </dgm:spPr>
      <dgm:t>
        <a:bodyPr/>
        <a:lstStyle/>
        <a:p>
          <a:endParaRPr kumimoji="1" lang="ja-JP" altLang="en-US" dirty="0"/>
        </a:p>
      </dgm:t>
    </dgm:pt>
    <dgm:pt modelId="{0C9E6C3E-F9DF-4804-9ADD-BA6F6F7ABDC2}" type="parTrans" cxnId="{443BF093-2679-4C65-8B5A-B27EEB2AE852}">
      <dgm:prSet/>
      <dgm:spPr/>
      <dgm:t>
        <a:bodyPr/>
        <a:lstStyle/>
        <a:p>
          <a:endParaRPr kumimoji="1" lang="ja-JP" altLang="en-US"/>
        </a:p>
      </dgm:t>
    </dgm:pt>
    <dgm:pt modelId="{B9D66A7C-279B-4B70-8FA0-89ADE0888775}" type="sibTrans" cxnId="{443BF093-2679-4C65-8B5A-B27EEB2AE852}">
      <dgm:prSet/>
      <dgm:spPr/>
      <dgm:t>
        <a:bodyPr/>
        <a:lstStyle/>
        <a:p>
          <a:endParaRPr kumimoji="1" lang="ja-JP" altLang="en-US"/>
        </a:p>
      </dgm:t>
    </dgm:pt>
    <dgm:pt modelId="{47E1C013-2E25-4790-A8A0-F9AB08FE805C}">
      <dgm:prSet phldrT="[テキスト]"/>
      <dgm:spPr>
        <a:solidFill>
          <a:schemeClr val="accent2">
            <a:lumMod val="75000"/>
          </a:schemeClr>
        </a:solidFill>
      </dgm:spPr>
      <dgm:t>
        <a:bodyPr/>
        <a:lstStyle/>
        <a:p>
          <a:endParaRPr kumimoji="1" lang="ja-JP" altLang="en-US" dirty="0"/>
        </a:p>
      </dgm:t>
    </dgm:pt>
    <dgm:pt modelId="{AE5CFA4B-1E9B-4517-A4A5-5FE0F4BF2A9B}" type="sibTrans" cxnId="{104CA357-4A8C-4360-BA44-159E28359582}">
      <dgm:prSet/>
      <dgm:spPr/>
      <dgm:t>
        <a:bodyPr/>
        <a:lstStyle/>
        <a:p>
          <a:endParaRPr kumimoji="1" lang="ja-JP" altLang="en-US"/>
        </a:p>
      </dgm:t>
    </dgm:pt>
    <dgm:pt modelId="{0DC05104-3B42-42D3-ABFD-8B423261F589}" type="parTrans" cxnId="{104CA357-4A8C-4360-BA44-159E28359582}">
      <dgm:prSet/>
      <dgm:spPr/>
      <dgm:t>
        <a:bodyPr/>
        <a:lstStyle/>
        <a:p>
          <a:endParaRPr kumimoji="1" lang="ja-JP" altLang="en-US"/>
        </a:p>
      </dgm:t>
    </dgm:pt>
    <dgm:pt modelId="{B639BC38-7395-4767-A74E-70041319B8F6}" type="pres">
      <dgm:prSet presAssocID="{CEA99BD5-032D-4225-938C-3CDE7A606D83}" presName="diagram" presStyleCnt="0">
        <dgm:presLayoutVars>
          <dgm:dir/>
          <dgm:resizeHandles val="exact"/>
        </dgm:presLayoutVars>
      </dgm:prSet>
      <dgm:spPr/>
      <dgm:t>
        <a:bodyPr/>
        <a:lstStyle/>
        <a:p>
          <a:endParaRPr lang="en-US"/>
        </a:p>
      </dgm:t>
    </dgm:pt>
    <dgm:pt modelId="{8964C941-39CA-4BCE-8900-7FC9C5B1526B}" type="pres">
      <dgm:prSet presAssocID="{099B5448-9CA0-4376-A023-8CACE1A44897}" presName="node" presStyleLbl="node1" presStyleIdx="0" presStyleCnt="4" custScaleY="169190">
        <dgm:presLayoutVars>
          <dgm:bulletEnabled val="1"/>
        </dgm:presLayoutVars>
      </dgm:prSet>
      <dgm:spPr/>
      <dgm:t>
        <a:bodyPr/>
        <a:lstStyle/>
        <a:p>
          <a:endParaRPr kumimoji="1" lang="ja-JP" altLang="en-US"/>
        </a:p>
      </dgm:t>
    </dgm:pt>
    <dgm:pt modelId="{C2699582-7E4C-4AA1-B489-334AF1576418}" type="pres">
      <dgm:prSet presAssocID="{992E481D-EED0-4783-B545-FF9BDC99E7C8}" presName="sibTrans" presStyleCnt="0"/>
      <dgm:spPr/>
    </dgm:pt>
    <dgm:pt modelId="{032931F4-8418-41BC-833B-BE8C3660AE17}" type="pres">
      <dgm:prSet presAssocID="{F88FD2A9-D295-4547-80A7-1624F9F08121}" presName="node" presStyleLbl="node1" presStyleIdx="1" presStyleCnt="4" custScaleY="168017">
        <dgm:presLayoutVars>
          <dgm:bulletEnabled val="1"/>
        </dgm:presLayoutVars>
      </dgm:prSet>
      <dgm:spPr/>
      <dgm:t>
        <a:bodyPr/>
        <a:lstStyle/>
        <a:p>
          <a:endParaRPr lang="en-US"/>
        </a:p>
      </dgm:t>
    </dgm:pt>
    <dgm:pt modelId="{ADCAF8D9-E370-45EA-88E0-6804006AC46B}" type="pres">
      <dgm:prSet presAssocID="{AAB700B2-6911-443F-86DE-DE1F8FFA6818}" presName="sibTrans" presStyleCnt="0"/>
      <dgm:spPr/>
    </dgm:pt>
    <dgm:pt modelId="{9D7037A1-9502-48AF-B993-0FEFE980138A}" type="pres">
      <dgm:prSet presAssocID="{481E6AC2-01F1-4310-B70B-0A55040C1EFD}" presName="node" presStyleLbl="node1" presStyleIdx="2" presStyleCnt="4" custScaleY="355997">
        <dgm:presLayoutVars>
          <dgm:bulletEnabled val="1"/>
        </dgm:presLayoutVars>
      </dgm:prSet>
      <dgm:spPr/>
      <dgm:t>
        <a:bodyPr/>
        <a:lstStyle/>
        <a:p>
          <a:endParaRPr lang="en-US"/>
        </a:p>
      </dgm:t>
    </dgm:pt>
    <dgm:pt modelId="{486F3408-78DD-4822-94E0-21E1A376C481}" type="pres">
      <dgm:prSet presAssocID="{B9D66A7C-279B-4B70-8FA0-89ADE0888775}" presName="sibTrans" presStyleCnt="0"/>
      <dgm:spPr/>
    </dgm:pt>
    <dgm:pt modelId="{35E1F916-E510-45A3-9BD1-6D3EBCA4EEE9}" type="pres">
      <dgm:prSet presAssocID="{47E1C013-2E25-4790-A8A0-F9AB08FE805C}" presName="node" presStyleLbl="node1" presStyleIdx="3" presStyleCnt="4" custScaleY="356512">
        <dgm:presLayoutVars>
          <dgm:bulletEnabled val="1"/>
        </dgm:presLayoutVars>
      </dgm:prSet>
      <dgm:spPr/>
      <dgm:t>
        <a:bodyPr/>
        <a:lstStyle/>
        <a:p>
          <a:endParaRPr kumimoji="1" lang="ja-JP" altLang="en-US"/>
        </a:p>
      </dgm:t>
    </dgm:pt>
  </dgm:ptLst>
  <dgm:cxnLst>
    <dgm:cxn modelId="{6A77ED1A-BC99-4C2B-82F6-056FF8250083}" type="presOf" srcId="{481E6AC2-01F1-4310-B70B-0A55040C1EFD}" destId="{9D7037A1-9502-48AF-B993-0FEFE980138A}" srcOrd="0" destOrd="0" presId="urn:microsoft.com/office/officeart/2005/8/layout/default"/>
    <dgm:cxn modelId="{5C63C684-3A8C-4ADD-BD8D-37A505316072}" type="presOf" srcId="{099B5448-9CA0-4376-A023-8CACE1A44897}" destId="{8964C941-39CA-4BCE-8900-7FC9C5B1526B}" srcOrd="0" destOrd="0" presId="urn:microsoft.com/office/officeart/2005/8/layout/default"/>
    <dgm:cxn modelId="{CA82E9B7-1FFA-44BA-8F49-B7F7C4431BE8}" srcId="{CEA99BD5-032D-4225-938C-3CDE7A606D83}" destId="{F88FD2A9-D295-4547-80A7-1624F9F08121}" srcOrd="1" destOrd="0" parTransId="{5332A457-D703-4528-9E01-D2431A9EDD44}" sibTransId="{AAB700B2-6911-443F-86DE-DE1F8FFA6818}"/>
    <dgm:cxn modelId="{A6E09354-9CF4-4A02-9BAE-FAE585A8F8B3}" type="presOf" srcId="{CEA99BD5-032D-4225-938C-3CDE7A606D83}" destId="{B639BC38-7395-4767-A74E-70041319B8F6}" srcOrd="0" destOrd="0" presId="urn:microsoft.com/office/officeart/2005/8/layout/default"/>
    <dgm:cxn modelId="{FB01E4DE-8ADF-498E-A416-ABDB613F2DF5}" type="presOf" srcId="{F88FD2A9-D295-4547-80A7-1624F9F08121}" destId="{032931F4-8418-41BC-833B-BE8C3660AE17}" srcOrd="0" destOrd="0" presId="urn:microsoft.com/office/officeart/2005/8/layout/default"/>
    <dgm:cxn modelId="{71B56121-2C44-4518-B984-EF0C177600A2}" type="presOf" srcId="{47E1C013-2E25-4790-A8A0-F9AB08FE805C}" destId="{35E1F916-E510-45A3-9BD1-6D3EBCA4EEE9}" srcOrd="0" destOrd="0" presId="urn:microsoft.com/office/officeart/2005/8/layout/default"/>
    <dgm:cxn modelId="{104CA357-4A8C-4360-BA44-159E28359582}" srcId="{CEA99BD5-032D-4225-938C-3CDE7A606D83}" destId="{47E1C013-2E25-4790-A8A0-F9AB08FE805C}" srcOrd="3" destOrd="0" parTransId="{0DC05104-3B42-42D3-ABFD-8B423261F589}" sibTransId="{AE5CFA4B-1E9B-4517-A4A5-5FE0F4BF2A9B}"/>
    <dgm:cxn modelId="{443BF093-2679-4C65-8B5A-B27EEB2AE852}" srcId="{CEA99BD5-032D-4225-938C-3CDE7A606D83}" destId="{481E6AC2-01F1-4310-B70B-0A55040C1EFD}" srcOrd="2" destOrd="0" parTransId="{0C9E6C3E-F9DF-4804-9ADD-BA6F6F7ABDC2}" sibTransId="{B9D66A7C-279B-4B70-8FA0-89ADE0888775}"/>
    <dgm:cxn modelId="{3D92C47B-0E32-487D-A815-4CC5A9953153}" srcId="{CEA99BD5-032D-4225-938C-3CDE7A606D83}" destId="{099B5448-9CA0-4376-A023-8CACE1A44897}" srcOrd="0" destOrd="0" parTransId="{30E57E63-817D-4DCB-8B8B-1D863DFD53A1}" sibTransId="{992E481D-EED0-4783-B545-FF9BDC99E7C8}"/>
    <dgm:cxn modelId="{DE3C22DF-A717-4818-8033-8587E318C4D6}" type="presParOf" srcId="{B639BC38-7395-4767-A74E-70041319B8F6}" destId="{8964C941-39CA-4BCE-8900-7FC9C5B1526B}" srcOrd="0" destOrd="0" presId="urn:microsoft.com/office/officeart/2005/8/layout/default"/>
    <dgm:cxn modelId="{A3F6F0AE-430E-4397-910E-40AF2335773B}" type="presParOf" srcId="{B639BC38-7395-4767-A74E-70041319B8F6}" destId="{C2699582-7E4C-4AA1-B489-334AF1576418}" srcOrd="1" destOrd="0" presId="urn:microsoft.com/office/officeart/2005/8/layout/default"/>
    <dgm:cxn modelId="{3EE21348-A96D-45D6-8C79-700938104956}" type="presParOf" srcId="{B639BC38-7395-4767-A74E-70041319B8F6}" destId="{032931F4-8418-41BC-833B-BE8C3660AE17}" srcOrd="2" destOrd="0" presId="urn:microsoft.com/office/officeart/2005/8/layout/default"/>
    <dgm:cxn modelId="{07C05BEE-D4F2-4A2A-9795-CBF114E6241D}" type="presParOf" srcId="{B639BC38-7395-4767-A74E-70041319B8F6}" destId="{ADCAF8D9-E370-45EA-88E0-6804006AC46B}" srcOrd="3" destOrd="0" presId="urn:microsoft.com/office/officeart/2005/8/layout/default"/>
    <dgm:cxn modelId="{5572C0E4-452A-41AB-ABD3-C5887C128C43}" type="presParOf" srcId="{B639BC38-7395-4767-A74E-70041319B8F6}" destId="{9D7037A1-9502-48AF-B993-0FEFE980138A}" srcOrd="4" destOrd="0" presId="urn:microsoft.com/office/officeart/2005/8/layout/default"/>
    <dgm:cxn modelId="{31A82C66-CE0C-487A-B348-17D84FF58C8A}" type="presParOf" srcId="{B639BC38-7395-4767-A74E-70041319B8F6}" destId="{486F3408-78DD-4822-94E0-21E1A376C481}" srcOrd="5" destOrd="0" presId="urn:microsoft.com/office/officeart/2005/8/layout/default"/>
    <dgm:cxn modelId="{6D88A182-6630-4FB6-9ADD-A23A4393D955}" type="presParOf" srcId="{B639BC38-7395-4767-A74E-70041319B8F6}" destId="{35E1F916-E510-45A3-9BD1-6D3EBCA4EEE9}" srcOrd="6" destOrd="0" presId="urn:microsoft.com/office/officeart/2005/8/layout/defaul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EA99BD5-032D-4225-938C-3CDE7A606D8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kumimoji="1" lang="ja-JP" altLang="en-US"/>
        </a:p>
      </dgm:t>
    </dgm:pt>
    <dgm:pt modelId="{099B5448-9CA0-4376-A023-8CACE1A44897}">
      <dgm:prSet phldrT="[テキスト]" custT="1"/>
      <dgm:spPr>
        <a:solidFill>
          <a:schemeClr val="bg2">
            <a:lumMod val="50000"/>
          </a:schemeClr>
        </a:solidFill>
      </dgm:spPr>
      <dgm:t>
        <a:bodyPr/>
        <a:lstStyle/>
        <a:p>
          <a:r>
            <a:rPr kumimoji="1" lang="ja-JP" altLang="en-US" sz="3200" dirty="0" smtClean="0"/>
            <a:t>流れ</a:t>
          </a:r>
          <a:endParaRPr kumimoji="1" lang="ja-JP" altLang="en-US" sz="2200" dirty="0"/>
        </a:p>
      </dgm:t>
    </dgm:pt>
    <dgm:pt modelId="{30E57E63-817D-4DCB-8B8B-1D863DFD53A1}" type="parTrans" cxnId="{3D92C47B-0E32-487D-A815-4CC5A9953153}">
      <dgm:prSet/>
      <dgm:spPr/>
      <dgm:t>
        <a:bodyPr/>
        <a:lstStyle/>
        <a:p>
          <a:endParaRPr kumimoji="1" lang="ja-JP" altLang="en-US"/>
        </a:p>
      </dgm:t>
    </dgm:pt>
    <dgm:pt modelId="{992E481D-EED0-4783-B545-FF9BDC99E7C8}" type="sibTrans" cxnId="{3D92C47B-0E32-487D-A815-4CC5A9953153}">
      <dgm:prSet/>
      <dgm:spPr/>
      <dgm:t>
        <a:bodyPr/>
        <a:lstStyle/>
        <a:p>
          <a:endParaRPr kumimoji="1" lang="ja-JP" altLang="en-US"/>
        </a:p>
      </dgm:t>
    </dgm:pt>
    <dgm:pt modelId="{481E6AC2-01F1-4310-B70B-0A55040C1EFD}">
      <dgm:prSet phldrT="[テキスト]"/>
      <dgm:spPr>
        <a:solidFill>
          <a:schemeClr val="accent2">
            <a:lumMod val="75000"/>
          </a:schemeClr>
        </a:solidFill>
      </dgm:spPr>
      <dgm:t>
        <a:bodyPr/>
        <a:lstStyle/>
        <a:p>
          <a:r>
            <a:rPr kumimoji="1" lang="en-US" altLang="ja-JP" dirty="0" err="1" smtClean="0"/>
            <a:t>mLatte</a:t>
          </a:r>
          <a:r>
            <a:rPr kumimoji="1" lang="ja-JP" altLang="en-US" dirty="0" smtClean="0"/>
            <a:t>の特徴</a:t>
          </a:r>
          <a:endParaRPr kumimoji="1" lang="en-US" altLang="ja-JP" dirty="0" smtClean="0"/>
        </a:p>
      </dgm:t>
    </dgm:pt>
    <dgm:pt modelId="{0C9E6C3E-F9DF-4804-9ADD-BA6F6F7ABDC2}" type="parTrans" cxnId="{443BF093-2679-4C65-8B5A-B27EEB2AE852}">
      <dgm:prSet/>
      <dgm:spPr/>
      <dgm:t>
        <a:bodyPr/>
        <a:lstStyle/>
        <a:p>
          <a:endParaRPr kumimoji="1" lang="ja-JP" altLang="en-US"/>
        </a:p>
      </dgm:t>
    </dgm:pt>
    <dgm:pt modelId="{B9D66A7C-279B-4B70-8FA0-89ADE0888775}" type="sibTrans" cxnId="{443BF093-2679-4C65-8B5A-B27EEB2AE852}">
      <dgm:prSet/>
      <dgm:spPr/>
      <dgm:t>
        <a:bodyPr/>
        <a:lstStyle/>
        <a:p>
          <a:endParaRPr kumimoji="1" lang="ja-JP" altLang="en-US"/>
        </a:p>
      </dgm:t>
    </dgm:pt>
    <dgm:pt modelId="{B639BC38-7395-4767-A74E-70041319B8F6}" type="pres">
      <dgm:prSet presAssocID="{CEA99BD5-032D-4225-938C-3CDE7A606D83}" presName="diagram" presStyleCnt="0">
        <dgm:presLayoutVars>
          <dgm:dir/>
          <dgm:resizeHandles val="exact"/>
        </dgm:presLayoutVars>
      </dgm:prSet>
      <dgm:spPr/>
      <dgm:t>
        <a:bodyPr/>
        <a:lstStyle/>
        <a:p>
          <a:endParaRPr lang="en-US"/>
        </a:p>
      </dgm:t>
    </dgm:pt>
    <dgm:pt modelId="{8964C941-39CA-4BCE-8900-7FC9C5B1526B}" type="pres">
      <dgm:prSet presAssocID="{099B5448-9CA0-4376-A023-8CACE1A44897}" presName="node" presStyleLbl="node1" presStyleIdx="0" presStyleCnt="2" custScaleY="225808" custLinFactNeighborX="1046">
        <dgm:presLayoutVars>
          <dgm:bulletEnabled val="1"/>
        </dgm:presLayoutVars>
      </dgm:prSet>
      <dgm:spPr/>
      <dgm:t>
        <a:bodyPr/>
        <a:lstStyle/>
        <a:p>
          <a:endParaRPr kumimoji="1" lang="ja-JP" altLang="en-US"/>
        </a:p>
      </dgm:t>
    </dgm:pt>
    <dgm:pt modelId="{C2699582-7E4C-4AA1-B489-334AF1576418}" type="pres">
      <dgm:prSet presAssocID="{992E481D-EED0-4783-B545-FF9BDC99E7C8}" presName="sibTrans" presStyleCnt="0"/>
      <dgm:spPr/>
    </dgm:pt>
    <dgm:pt modelId="{9D7037A1-9502-48AF-B993-0FEFE980138A}" type="pres">
      <dgm:prSet presAssocID="{481E6AC2-01F1-4310-B70B-0A55040C1EFD}" presName="node" presStyleLbl="node1" presStyleIdx="1" presStyleCnt="2" custScaleY="473721">
        <dgm:presLayoutVars>
          <dgm:bulletEnabled val="1"/>
        </dgm:presLayoutVars>
      </dgm:prSet>
      <dgm:spPr/>
      <dgm:t>
        <a:bodyPr/>
        <a:lstStyle/>
        <a:p>
          <a:endParaRPr kumimoji="1" lang="ja-JP" altLang="en-US"/>
        </a:p>
      </dgm:t>
    </dgm:pt>
  </dgm:ptLst>
  <dgm:cxnLst>
    <dgm:cxn modelId="{3D92C47B-0E32-487D-A815-4CC5A9953153}" srcId="{CEA99BD5-032D-4225-938C-3CDE7A606D83}" destId="{099B5448-9CA0-4376-A023-8CACE1A44897}" srcOrd="0" destOrd="0" parTransId="{30E57E63-817D-4DCB-8B8B-1D863DFD53A1}" sibTransId="{992E481D-EED0-4783-B545-FF9BDC99E7C8}"/>
    <dgm:cxn modelId="{443BF093-2679-4C65-8B5A-B27EEB2AE852}" srcId="{CEA99BD5-032D-4225-938C-3CDE7A606D83}" destId="{481E6AC2-01F1-4310-B70B-0A55040C1EFD}" srcOrd="1" destOrd="0" parTransId="{0C9E6C3E-F9DF-4804-9ADD-BA6F6F7ABDC2}" sibTransId="{B9D66A7C-279B-4B70-8FA0-89ADE0888775}"/>
    <dgm:cxn modelId="{5380204E-EA2D-4C8F-B055-F236A288891D}" type="presOf" srcId="{481E6AC2-01F1-4310-B70B-0A55040C1EFD}" destId="{9D7037A1-9502-48AF-B993-0FEFE980138A}" srcOrd="0" destOrd="0" presId="urn:microsoft.com/office/officeart/2005/8/layout/default"/>
    <dgm:cxn modelId="{D2359057-A072-4143-8B90-7E8A8B93CBE5}" type="presOf" srcId="{099B5448-9CA0-4376-A023-8CACE1A44897}" destId="{8964C941-39CA-4BCE-8900-7FC9C5B1526B}" srcOrd="0" destOrd="0" presId="urn:microsoft.com/office/officeart/2005/8/layout/default"/>
    <dgm:cxn modelId="{5A7E2E28-26EA-4F49-A2DD-DEB5D1EF68C6}" type="presOf" srcId="{CEA99BD5-032D-4225-938C-3CDE7A606D83}" destId="{B639BC38-7395-4767-A74E-70041319B8F6}" srcOrd="0" destOrd="0" presId="urn:microsoft.com/office/officeart/2005/8/layout/default"/>
    <dgm:cxn modelId="{735C5FC1-8235-4885-A379-12A7449D22BF}" type="presParOf" srcId="{B639BC38-7395-4767-A74E-70041319B8F6}" destId="{8964C941-39CA-4BCE-8900-7FC9C5B1526B}" srcOrd="0" destOrd="0" presId="urn:microsoft.com/office/officeart/2005/8/layout/default"/>
    <dgm:cxn modelId="{73DA24E1-2C25-4BEB-87F8-5538A1A92896}" type="presParOf" srcId="{B639BC38-7395-4767-A74E-70041319B8F6}" destId="{C2699582-7E4C-4AA1-B489-334AF1576418}" srcOrd="1" destOrd="0" presId="urn:microsoft.com/office/officeart/2005/8/layout/default"/>
    <dgm:cxn modelId="{FE39533D-809B-4BEE-98FB-14E45B2911B4}" type="presParOf" srcId="{B639BC38-7395-4767-A74E-70041319B8F6}" destId="{9D7037A1-9502-48AF-B993-0FEFE980138A}" srcOrd="2" destOrd="0" presId="urn:microsoft.com/office/officeart/2005/8/layout/default"/>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EA99BD5-032D-4225-938C-3CDE7A606D8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kumimoji="1" lang="ja-JP" altLang="en-US"/>
        </a:p>
      </dgm:t>
    </dgm:pt>
    <dgm:pt modelId="{099B5448-9CA0-4376-A023-8CACE1A44897}">
      <dgm:prSet phldrT="[テキスト]" custT="1"/>
      <dgm:spPr>
        <a:solidFill>
          <a:schemeClr val="bg2">
            <a:lumMod val="50000"/>
          </a:schemeClr>
        </a:solidFill>
      </dgm:spPr>
      <dgm:t>
        <a:bodyPr/>
        <a:lstStyle/>
        <a:p>
          <a:r>
            <a:rPr kumimoji="1" lang="ja-JP" altLang="en-US" sz="2800" dirty="0" smtClean="0"/>
            <a:t>販売</a:t>
          </a:r>
          <a:br>
            <a:rPr kumimoji="1" lang="ja-JP" altLang="en-US" sz="2800" dirty="0" smtClean="0"/>
          </a:br>
          <a:r>
            <a:rPr kumimoji="1" lang="ja-JP" altLang="en-US" sz="2800" dirty="0" smtClean="0"/>
            <a:t>開始</a:t>
          </a:r>
          <a:endParaRPr kumimoji="1" lang="ja-JP" altLang="en-US" sz="2800" dirty="0"/>
        </a:p>
      </dgm:t>
    </dgm:pt>
    <dgm:pt modelId="{30E57E63-817D-4DCB-8B8B-1D863DFD53A1}" type="parTrans" cxnId="{3D92C47B-0E32-487D-A815-4CC5A9953153}">
      <dgm:prSet/>
      <dgm:spPr/>
      <dgm:t>
        <a:bodyPr/>
        <a:lstStyle/>
        <a:p>
          <a:endParaRPr kumimoji="1" lang="ja-JP" altLang="en-US"/>
        </a:p>
      </dgm:t>
    </dgm:pt>
    <dgm:pt modelId="{992E481D-EED0-4783-B545-FF9BDC99E7C8}" type="sibTrans" cxnId="{3D92C47B-0E32-487D-A815-4CC5A9953153}">
      <dgm:prSet/>
      <dgm:spPr/>
      <dgm:t>
        <a:bodyPr/>
        <a:lstStyle/>
        <a:p>
          <a:endParaRPr kumimoji="1" lang="ja-JP" altLang="en-US"/>
        </a:p>
      </dgm:t>
    </dgm:pt>
    <dgm:pt modelId="{F88FD2A9-D295-4547-80A7-1624F9F08121}">
      <dgm:prSet phldrT="[テキスト]" custT="1"/>
      <dgm:spPr>
        <a:solidFill>
          <a:schemeClr val="bg2">
            <a:lumMod val="50000"/>
          </a:schemeClr>
        </a:solidFill>
      </dgm:spPr>
      <dgm:t>
        <a:bodyPr/>
        <a:lstStyle/>
        <a:p>
          <a:r>
            <a:rPr kumimoji="1" lang="ja-JP" altLang="en-US" sz="2800" dirty="0" smtClean="0"/>
            <a:t>受注</a:t>
          </a:r>
          <a:r>
            <a:rPr kumimoji="1" lang="en-US" altLang="ja-JP" sz="2800" dirty="0" smtClean="0"/>
            <a:t>/</a:t>
          </a:r>
          <a:r>
            <a:rPr kumimoji="1" lang="ja-JP" altLang="en-US" sz="2800" dirty="0" smtClean="0"/>
            <a:t/>
          </a:r>
          <a:br>
            <a:rPr kumimoji="1" lang="ja-JP" altLang="en-US" sz="2800" dirty="0" smtClean="0"/>
          </a:br>
          <a:r>
            <a:rPr kumimoji="1" lang="ja-JP" altLang="en-US" sz="2800" dirty="0" smtClean="0"/>
            <a:t>発送</a:t>
          </a:r>
          <a:endParaRPr kumimoji="1" lang="ja-JP" altLang="en-US" sz="2800" dirty="0"/>
        </a:p>
      </dgm:t>
    </dgm:pt>
    <dgm:pt modelId="{5332A457-D703-4528-9E01-D2431A9EDD44}" type="parTrans" cxnId="{CA82E9B7-1FFA-44BA-8F49-B7F7C4431BE8}">
      <dgm:prSet/>
      <dgm:spPr/>
      <dgm:t>
        <a:bodyPr/>
        <a:lstStyle/>
        <a:p>
          <a:endParaRPr kumimoji="1" lang="ja-JP" altLang="en-US"/>
        </a:p>
      </dgm:t>
    </dgm:pt>
    <dgm:pt modelId="{AAB700B2-6911-443F-86DE-DE1F8FFA6818}" type="sibTrans" cxnId="{CA82E9B7-1FFA-44BA-8F49-B7F7C4431BE8}">
      <dgm:prSet/>
      <dgm:spPr/>
      <dgm:t>
        <a:bodyPr/>
        <a:lstStyle/>
        <a:p>
          <a:endParaRPr kumimoji="1" lang="ja-JP" altLang="en-US"/>
        </a:p>
      </dgm:t>
    </dgm:pt>
    <dgm:pt modelId="{481E6AC2-01F1-4310-B70B-0A55040C1EFD}">
      <dgm:prSet phldrT="[テキスト]"/>
      <dgm:spPr>
        <a:solidFill>
          <a:schemeClr val="accent2">
            <a:lumMod val="75000"/>
          </a:schemeClr>
        </a:solidFill>
      </dgm:spPr>
      <dgm:t>
        <a:bodyPr/>
        <a:lstStyle/>
        <a:p>
          <a:endParaRPr kumimoji="1" lang="ja-JP" altLang="en-US" dirty="0"/>
        </a:p>
      </dgm:t>
    </dgm:pt>
    <dgm:pt modelId="{0C9E6C3E-F9DF-4804-9ADD-BA6F6F7ABDC2}" type="parTrans" cxnId="{443BF093-2679-4C65-8B5A-B27EEB2AE852}">
      <dgm:prSet/>
      <dgm:spPr/>
      <dgm:t>
        <a:bodyPr/>
        <a:lstStyle/>
        <a:p>
          <a:endParaRPr kumimoji="1" lang="ja-JP" altLang="en-US"/>
        </a:p>
      </dgm:t>
    </dgm:pt>
    <dgm:pt modelId="{B9D66A7C-279B-4B70-8FA0-89ADE0888775}" type="sibTrans" cxnId="{443BF093-2679-4C65-8B5A-B27EEB2AE852}">
      <dgm:prSet/>
      <dgm:spPr/>
      <dgm:t>
        <a:bodyPr/>
        <a:lstStyle/>
        <a:p>
          <a:endParaRPr kumimoji="1" lang="ja-JP" altLang="en-US"/>
        </a:p>
      </dgm:t>
    </dgm:pt>
    <dgm:pt modelId="{47E1C013-2E25-4790-A8A0-F9AB08FE805C}">
      <dgm:prSet phldrT="[テキスト]"/>
      <dgm:spPr>
        <a:solidFill>
          <a:schemeClr val="accent2">
            <a:lumMod val="75000"/>
          </a:schemeClr>
        </a:solidFill>
      </dgm:spPr>
      <dgm:t>
        <a:bodyPr/>
        <a:lstStyle/>
        <a:p>
          <a:endParaRPr kumimoji="1" lang="ja-JP" altLang="en-US" dirty="0"/>
        </a:p>
      </dgm:t>
    </dgm:pt>
    <dgm:pt modelId="{0DC05104-3B42-42D3-ABFD-8B423261F589}" type="parTrans" cxnId="{104CA357-4A8C-4360-BA44-159E28359582}">
      <dgm:prSet/>
      <dgm:spPr/>
      <dgm:t>
        <a:bodyPr/>
        <a:lstStyle/>
        <a:p>
          <a:endParaRPr kumimoji="1" lang="ja-JP" altLang="en-US"/>
        </a:p>
      </dgm:t>
    </dgm:pt>
    <dgm:pt modelId="{AE5CFA4B-1E9B-4517-A4A5-5FE0F4BF2A9B}" type="sibTrans" cxnId="{104CA357-4A8C-4360-BA44-159E28359582}">
      <dgm:prSet/>
      <dgm:spPr/>
      <dgm:t>
        <a:bodyPr/>
        <a:lstStyle/>
        <a:p>
          <a:endParaRPr kumimoji="1" lang="ja-JP" altLang="en-US"/>
        </a:p>
      </dgm:t>
    </dgm:pt>
    <dgm:pt modelId="{B639BC38-7395-4767-A74E-70041319B8F6}" type="pres">
      <dgm:prSet presAssocID="{CEA99BD5-032D-4225-938C-3CDE7A606D83}" presName="diagram" presStyleCnt="0">
        <dgm:presLayoutVars>
          <dgm:dir/>
          <dgm:resizeHandles val="exact"/>
        </dgm:presLayoutVars>
      </dgm:prSet>
      <dgm:spPr/>
      <dgm:t>
        <a:bodyPr/>
        <a:lstStyle/>
        <a:p>
          <a:endParaRPr lang="en-US"/>
        </a:p>
      </dgm:t>
    </dgm:pt>
    <dgm:pt modelId="{8964C941-39CA-4BCE-8900-7FC9C5B1526B}" type="pres">
      <dgm:prSet presAssocID="{099B5448-9CA0-4376-A023-8CACE1A44897}" presName="node" presStyleLbl="node1" presStyleIdx="0" presStyleCnt="4" custScaleY="169190">
        <dgm:presLayoutVars>
          <dgm:bulletEnabled val="1"/>
        </dgm:presLayoutVars>
      </dgm:prSet>
      <dgm:spPr/>
      <dgm:t>
        <a:bodyPr/>
        <a:lstStyle/>
        <a:p>
          <a:endParaRPr lang="en-US"/>
        </a:p>
      </dgm:t>
    </dgm:pt>
    <dgm:pt modelId="{C2699582-7E4C-4AA1-B489-334AF1576418}" type="pres">
      <dgm:prSet presAssocID="{992E481D-EED0-4783-B545-FF9BDC99E7C8}" presName="sibTrans" presStyleCnt="0"/>
      <dgm:spPr/>
    </dgm:pt>
    <dgm:pt modelId="{032931F4-8418-41BC-833B-BE8C3660AE17}" type="pres">
      <dgm:prSet presAssocID="{F88FD2A9-D295-4547-80A7-1624F9F08121}" presName="node" presStyleLbl="node1" presStyleIdx="1" presStyleCnt="4" custScaleY="167519">
        <dgm:presLayoutVars>
          <dgm:bulletEnabled val="1"/>
        </dgm:presLayoutVars>
      </dgm:prSet>
      <dgm:spPr/>
      <dgm:t>
        <a:bodyPr/>
        <a:lstStyle/>
        <a:p>
          <a:endParaRPr lang="en-US"/>
        </a:p>
      </dgm:t>
    </dgm:pt>
    <dgm:pt modelId="{ADCAF8D9-E370-45EA-88E0-6804006AC46B}" type="pres">
      <dgm:prSet presAssocID="{AAB700B2-6911-443F-86DE-DE1F8FFA6818}" presName="sibTrans" presStyleCnt="0"/>
      <dgm:spPr/>
    </dgm:pt>
    <dgm:pt modelId="{9D7037A1-9502-48AF-B993-0FEFE980138A}" type="pres">
      <dgm:prSet presAssocID="{481E6AC2-01F1-4310-B70B-0A55040C1EFD}" presName="node" presStyleLbl="node1" presStyleIdx="2" presStyleCnt="4" custScaleY="355997">
        <dgm:presLayoutVars>
          <dgm:bulletEnabled val="1"/>
        </dgm:presLayoutVars>
      </dgm:prSet>
      <dgm:spPr/>
      <dgm:t>
        <a:bodyPr/>
        <a:lstStyle/>
        <a:p>
          <a:endParaRPr lang="en-US"/>
        </a:p>
      </dgm:t>
    </dgm:pt>
    <dgm:pt modelId="{486F3408-78DD-4822-94E0-21E1A376C481}" type="pres">
      <dgm:prSet presAssocID="{B9D66A7C-279B-4B70-8FA0-89ADE0888775}" presName="sibTrans" presStyleCnt="0"/>
      <dgm:spPr/>
    </dgm:pt>
    <dgm:pt modelId="{35E1F916-E510-45A3-9BD1-6D3EBCA4EEE9}" type="pres">
      <dgm:prSet presAssocID="{47E1C013-2E25-4790-A8A0-F9AB08FE805C}" presName="node" presStyleLbl="node1" presStyleIdx="3" presStyleCnt="4" custScaleY="356512">
        <dgm:presLayoutVars>
          <dgm:bulletEnabled val="1"/>
        </dgm:presLayoutVars>
      </dgm:prSet>
      <dgm:spPr/>
      <dgm:t>
        <a:bodyPr/>
        <a:lstStyle/>
        <a:p>
          <a:endParaRPr lang="en-US"/>
        </a:p>
      </dgm:t>
    </dgm:pt>
  </dgm:ptLst>
  <dgm:cxnLst>
    <dgm:cxn modelId="{1BAE457E-4F5B-4DBF-B1EA-314FC82B26AF}" type="presOf" srcId="{099B5448-9CA0-4376-A023-8CACE1A44897}" destId="{8964C941-39CA-4BCE-8900-7FC9C5B1526B}" srcOrd="0" destOrd="0" presId="urn:microsoft.com/office/officeart/2005/8/layout/default"/>
    <dgm:cxn modelId="{CA82E9B7-1FFA-44BA-8F49-B7F7C4431BE8}" srcId="{CEA99BD5-032D-4225-938C-3CDE7A606D83}" destId="{F88FD2A9-D295-4547-80A7-1624F9F08121}" srcOrd="1" destOrd="0" parTransId="{5332A457-D703-4528-9E01-D2431A9EDD44}" sibTransId="{AAB700B2-6911-443F-86DE-DE1F8FFA6818}"/>
    <dgm:cxn modelId="{68AFA43C-27B8-460A-A4ED-6DCEBDC3F21B}" type="presOf" srcId="{481E6AC2-01F1-4310-B70B-0A55040C1EFD}" destId="{9D7037A1-9502-48AF-B993-0FEFE980138A}" srcOrd="0" destOrd="0" presId="urn:microsoft.com/office/officeart/2005/8/layout/default"/>
    <dgm:cxn modelId="{36328E5E-BD5C-4DF1-AFED-F88521CEE238}" type="presOf" srcId="{47E1C013-2E25-4790-A8A0-F9AB08FE805C}" destId="{35E1F916-E510-45A3-9BD1-6D3EBCA4EEE9}" srcOrd="0" destOrd="0" presId="urn:microsoft.com/office/officeart/2005/8/layout/default"/>
    <dgm:cxn modelId="{104CA357-4A8C-4360-BA44-159E28359582}" srcId="{CEA99BD5-032D-4225-938C-3CDE7A606D83}" destId="{47E1C013-2E25-4790-A8A0-F9AB08FE805C}" srcOrd="3" destOrd="0" parTransId="{0DC05104-3B42-42D3-ABFD-8B423261F589}" sibTransId="{AE5CFA4B-1E9B-4517-A4A5-5FE0F4BF2A9B}"/>
    <dgm:cxn modelId="{443BF093-2679-4C65-8B5A-B27EEB2AE852}" srcId="{CEA99BD5-032D-4225-938C-3CDE7A606D83}" destId="{481E6AC2-01F1-4310-B70B-0A55040C1EFD}" srcOrd="2" destOrd="0" parTransId="{0C9E6C3E-F9DF-4804-9ADD-BA6F6F7ABDC2}" sibTransId="{B9D66A7C-279B-4B70-8FA0-89ADE0888775}"/>
    <dgm:cxn modelId="{3D92C47B-0E32-487D-A815-4CC5A9953153}" srcId="{CEA99BD5-032D-4225-938C-3CDE7A606D83}" destId="{099B5448-9CA0-4376-A023-8CACE1A44897}" srcOrd="0" destOrd="0" parTransId="{30E57E63-817D-4DCB-8B8B-1D863DFD53A1}" sibTransId="{992E481D-EED0-4783-B545-FF9BDC99E7C8}"/>
    <dgm:cxn modelId="{DF31E87F-C5F0-4227-8E93-D3721695428D}" type="presOf" srcId="{F88FD2A9-D295-4547-80A7-1624F9F08121}" destId="{032931F4-8418-41BC-833B-BE8C3660AE17}" srcOrd="0" destOrd="0" presId="urn:microsoft.com/office/officeart/2005/8/layout/default"/>
    <dgm:cxn modelId="{5F711EEC-DCE8-4A00-BAB2-CA51E2657012}" type="presOf" srcId="{CEA99BD5-032D-4225-938C-3CDE7A606D83}" destId="{B639BC38-7395-4767-A74E-70041319B8F6}" srcOrd="0" destOrd="0" presId="urn:microsoft.com/office/officeart/2005/8/layout/default"/>
    <dgm:cxn modelId="{B3D24FBB-ABE4-43F9-A4F2-E79083936364}" type="presParOf" srcId="{B639BC38-7395-4767-A74E-70041319B8F6}" destId="{8964C941-39CA-4BCE-8900-7FC9C5B1526B}" srcOrd="0" destOrd="0" presId="urn:microsoft.com/office/officeart/2005/8/layout/default"/>
    <dgm:cxn modelId="{9CED1DC3-6AD9-41A2-B093-CA9A8A1DFABD}" type="presParOf" srcId="{B639BC38-7395-4767-A74E-70041319B8F6}" destId="{C2699582-7E4C-4AA1-B489-334AF1576418}" srcOrd="1" destOrd="0" presId="urn:microsoft.com/office/officeart/2005/8/layout/default"/>
    <dgm:cxn modelId="{BE215282-5015-47DB-9436-C6544706A425}" type="presParOf" srcId="{B639BC38-7395-4767-A74E-70041319B8F6}" destId="{032931F4-8418-41BC-833B-BE8C3660AE17}" srcOrd="2" destOrd="0" presId="urn:microsoft.com/office/officeart/2005/8/layout/default"/>
    <dgm:cxn modelId="{8010F29F-A3DB-4411-B557-1224D1F8AC9D}" type="presParOf" srcId="{B639BC38-7395-4767-A74E-70041319B8F6}" destId="{ADCAF8D9-E370-45EA-88E0-6804006AC46B}" srcOrd="3" destOrd="0" presId="urn:microsoft.com/office/officeart/2005/8/layout/default"/>
    <dgm:cxn modelId="{F4A9F318-08D2-4069-B9AE-844A77166245}" type="presParOf" srcId="{B639BC38-7395-4767-A74E-70041319B8F6}" destId="{9D7037A1-9502-48AF-B993-0FEFE980138A}" srcOrd="4" destOrd="0" presId="urn:microsoft.com/office/officeart/2005/8/layout/default"/>
    <dgm:cxn modelId="{12971C8F-85CF-461D-B748-B3FCABEA9800}" type="presParOf" srcId="{B639BC38-7395-4767-A74E-70041319B8F6}" destId="{486F3408-78DD-4822-94E0-21E1A376C481}" srcOrd="5" destOrd="0" presId="urn:microsoft.com/office/officeart/2005/8/layout/default"/>
    <dgm:cxn modelId="{389C2D42-8A28-475C-922B-CE6B0E426D38}" type="presParOf" srcId="{B639BC38-7395-4767-A74E-70041319B8F6}" destId="{35E1F916-E510-45A3-9BD1-6D3EBCA4EEE9}" srcOrd="6" destOrd="0" presId="urn:microsoft.com/office/officeart/2005/8/layout/default"/>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04FA024-5DC4-9646-9351-277D541670C2}" type="doc">
      <dgm:prSet loTypeId="urn:microsoft.com/office/officeart/2005/8/layout/arrow2" loCatId="process" qsTypeId="urn:microsoft.com/office/officeart/2005/8/quickstyle/simple4" qsCatId="simple" csTypeId="urn:microsoft.com/office/officeart/2005/8/colors/accent1_2" csCatId="accent1" phldr="1"/>
      <dgm:spPr/>
      <dgm:t>
        <a:bodyPr/>
        <a:lstStyle/>
        <a:p>
          <a:endParaRPr lang="en-US"/>
        </a:p>
      </dgm:t>
    </dgm:pt>
    <dgm:pt modelId="{7573A19C-B6DB-AB41-A5C9-4AAC44AD5EF4}">
      <dgm:prSet phldrT="[Text]" custT="1"/>
      <dgm:spPr/>
      <dgm:t>
        <a:bodyPr/>
        <a:lstStyle/>
        <a:p>
          <a:r>
            <a:rPr lang="ja-JP" altLang="en-US" sz="1600" dirty="0" smtClean="0"/>
            <a:t>自社サイトで個人販売</a:t>
          </a:r>
          <a:endParaRPr lang="en-US" altLang="ja-JP" sz="1600" dirty="0" smtClean="0"/>
        </a:p>
      </dgm:t>
    </dgm:pt>
    <dgm:pt modelId="{E3B1BBDF-BC47-4342-ADE7-16B38A0CFF31}" type="parTrans" cxnId="{0BAE4A11-7EA3-C34C-9F9B-2ACAB5FFBE24}">
      <dgm:prSet/>
      <dgm:spPr/>
      <dgm:t>
        <a:bodyPr/>
        <a:lstStyle/>
        <a:p>
          <a:endParaRPr lang="en-US"/>
        </a:p>
      </dgm:t>
    </dgm:pt>
    <dgm:pt modelId="{DC34824E-E2DB-944A-9ED6-21EA751C682D}" type="sibTrans" cxnId="{0BAE4A11-7EA3-C34C-9F9B-2ACAB5FFBE24}">
      <dgm:prSet/>
      <dgm:spPr/>
      <dgm:t>
        <a:bodyPr/>
        <a:lstStyle/>
        <a:p>
          <a:endParaRPr lang="en-US"/>
        </a:p>
      </dgm:t>
    </dgm:pt>
    <dgm:pt modelId="{EBBE00B4-280C-E94E-8752-91E25AB18651}">
      <dgm:prSet phldrT="[Text]" custT="1"/>
      <dgm:spPr/>
      <dgm:t>
        <a:bodyPr/>
        <a:lstStyle/>
        <a:p>
          <a:r>
            <a:rPr lang="ja-JP" altLang="en-US" sz="1600" dirty="0" smtClean="0"/>
            <a:t>自社サイトで法人販売</a:t>
          </a:r>
          <a:endParaRPr lang="en-US" sz="1600" dirty="0"/>
        </a:p>
      </dgm:t>
    </dgm:pt>
    <dgm:pt modelId="{4A29A51F-4CD1-EC4C-BB63-C09B731183DC}" type="parTrans" cxnId="{DF45C38A-EEE9-D44F-949A-C75505C3BB1D}">
      <dgm:prSet/>
      <dgm:spPr/>
      <dgm:t>
        <a:bodyPr/>
        <a:lstStyle/>
        <a:p>
          <a:endParaRPr lang="en-US"/>
        </a:p>
      </dgm:t>
    </dgm:pt>
    <dgm:pt modelId="{4E598F70-796D-494E-8937-678D1F8F3505}" type="sibTrans" cxnId="{DF45C38A-EEE9-D44F-949A-C75505C3BB1D}">
      <dgm:prSet/>
      <dgm:spPr/>
      <dgm:t>
        <a:bodyPr/>
        <a:lstStyle/>
        <a:p>
          <a:endParaRPr lang="en-US"/>
        </a:p>
      </dgm:t>
    </dgm:pt>
    <dgm:pt modelId="{A5520831-07F7-2A4A-9ACA-C463789F7051}">
      <dgm:prSet phldrT="[Text]" custT="1"/>
      <dgm:spPr/>
      <dgm:t>
        <a:bodyPr/>
        <a:lstStyle/>
        <a:p>
          <a:r>
            <a:rPr lang="ja-JP" altLang="en-US" sz="1600" dirty="0" smtClean="0"/>
            <a:t>ネット通販のチャネル拡大</a:t>
          </a:r>
          <a:r>
            <a:rPr lang="en-US" altLang="ja-JP" sz="1600" dirty="0" smtClean="0">
              <a:solidFill>
                <a:schemeClr val="bg1">
                  <a:lumMod val="65000"/>
                </a:schemeClr>
              </a:solidFill>
            </a:rPr>
            <a:t>(</a:t>
          </a:r>
          <a:r>
            <a:rPr lang="ja-JP" altLang="en-US" sz="1600" dirty="0" smtClean="0">
              <a:solidFill>
                <a:schemeClr val="bg1">
                  <a:lumMod val="65000"/>
                </a:schemeClr>
              </a:solidFill>
            </a:rPr>
            <a:t>楽天海外市場、アマゾン、</a:t>
          </a:r>
          <a:r>
            <a:rPr lang="en-US" sz="1600" dirty="0" smtClean="0">
              <a:solidFill>
                <a:schemeClr val="bg1">
                  <a:lumMod val="65000"/>
                </a:schemeClr>
              </a:solidFill>
            </a:rPr>
            <a:t>eBay</a:t>
          </a:r>
          <a:r>
            <a:rPr lang="ja-JP" altLang="en-US" sz="1600" dirty="0" smtClean="0">
              <a:solidFill>
                <a:schemeClr val="bg1">
                  <a:lumMod val="65000"/>
                </a:schemeClr>
              </a:solidFill>
            </a:rPr>
            <a:t>、</a:t>
          </a:r>
          <a:r>
            <a:rPr lang="en-US" altLang="ja-JP" sz="1600" dirty="0" err="1" smtClean="0">
              <a:solidFill>
                <a:schemeClr val="bg1">
                  <a:lumMod val="65000"/>
                </a:schemeClr>
              </a:solidFill>
            </a:rPr>
            <a:t>Alibaba</a:t>
          </a:r>
          <a:r>
            <a:rPr lang="ja-JP" altLang="en-US" sz="1600" dirty="0" smtClean="0">
              <a:solidFill>
                <a:schemeClr val="bg1">
                  <a:lumMod val="65000"/>
                </a:schemeClr>
              </a:solidFill>
            </a:rPr>
            <a:t>など）</a:t>
          </a:r>
          <a:endParaRPr lang="en-US" altLang="ja-JP" sz="1600" dirty="0" smtClean="0">
            <a:solidFill>
              <a:schemeClr val="bg1">
                <a:lumMod val="65000"/>
              </a:schemeClr>
            </a:solidFill>
          </a:endParaRPr>
        </a:p>
      </dgm:t>
    </dgm:pt>
    <dgm:pt modelId="{3D06E478-93E1-A34E-8861-836B01775783}" type="parTrans" cxnId="{A3792EB2-6053-7F4E-895E-672E1EF06173}">
      <dgm:prSet/>
      <dgm:spPr/>
      <dgm:t>
        <a:bodyPr/>
        <a:lstStyle/>
        <a:p>
          <a:endParaRPr lang="en-US"/>
        </a:p>
      </dgm:t>
    </dgm:pt>
    <dgm:pt modelId="{4B9A306D-6D5A-F34F-9B49-F3FC1FB30E36}" type="sibTrans" cxnId="{A3792EB2-6053-7F4E-895E-672E1EF06173}">
      <dgm:prSet/>
      <dgm:spPr/>
      <dgm:t>
        <a:bodyPr/>
        <a:lstStyle/>
        <a:p>
          <a:endParaRPr lang="en-US"/>
        </a:p>
      </dgm:t>
    </dgm:pt>
    <dgm:pt modelId="{D01CC5F5-A742-8A41-B497-3F6E53C44A0E}">
      <dgm:prSet phldrT="[Text]" custT="1"/>
      <dgm:spPr/>
      <dgm:t>
        <a:bodyPr/>
        <a:lstStyle/>
        <a:p>
          <a:r>
            <a:rPr lang="ja-JP" altLang="en-US" sz="1600" dirty="0" smtClean="0"/>
            <a:t>ネット通販以外の拡大展開</a:t>
          </a:r>
          <a:endParaRPr lang="en-US" sz="1600" dirty="0"/>
        </a:p>
      </dgm:t>
    </dgm:pt>
    <dgm:pt modelId="{02EB2EE6-7131-6E47-9FAB-ED4971E7B307}" type="parTrans" cxnId="{5D4660CE-DD05-6C46-8C3E-D3FE1098F944}">
      <dgm:prSet/>
      <dgm:spPr/>
      <dgm:t>
        <a:bodyPr/>
        <a:lstStyle/>
        <a:p>
          <a:endParaRPr lang="en-US"/>
        </a:p>
      </dgm:t>
    </dgm:pt>
    <dgm:pt modelId="{C4AE2EBE-740A-CE41-A15B-D83D58A78557}" type="sibTrans" cxnId="{5D4660CE-DD05-6C46-8C3E-D3FE1098F944}">
      <dgm:prSet/>
      <dgm:spPr/>
      <dgm:t>
        <a:bodyPr/>
        <a:lstStyle/>
        <a:p>
          <a:endParaRPr lang="en-US"/>
        </a:p>
      </dgm:t>
    </dgm:pt>
    <dgm:pt modelId="{E243CF54-8EC6-7B4F-8174-B62AF76FD2B3}">
      <dgm:prSet phldrT="[Text]" custT="1"/>
      <dgm:spPr/>
      <dgm:t>
        <a:bodyPr/>
        <a:lstStyle/>
        <a:p>
          <a:r>
            <a:rPr lang="ja-JP" altLang="en-US" sz="1600" dirty="0" smtClean="0"/>
            <a:t>国内に海外活動をアピール</a:t>
          </a:r>
          <a:endParaRPr lang="en-US" sz="1600" dirty="0"/>
        </a:p>
      </dgm:t>
    </dgm:pt>
    <dgm:pt modelId="{EB2B3157-8519-D942-830C-32131C3D628B}" type="parTrans" cxnId="{2B0E58C9-C8D7-4044-95B8-93D3E4846FD8}">
      <dgm:prSet/>
      <dgm:spPr/>
      <dgm:t>
        <a:bodyPr/>
        <a:lstStyle/>
        <a:p>
          <a:endParaRPr lang="en-US"/>
        </a:p>
      </dgm:t>
    </dgm:pt>
    <dgm:pt modelId="{124607CF-9717-7149-9A62-4A3B36AFC53C}" type="sibTrans" cxnId="{2B0E58C9-C8D7-4044-95B8-93D3E4846FD8}">
      <dgm:prSet/>
      <dgm:spPr/>
      <dgm:t>
        <a:bodyPr/>
        <a:lstStyle/>
        <a:p>
          <a:endParaRPr lang="en-US"/>
        </a:p>
      </dgm:t>
    </dgm:pt>
    <dgm:pt modelId="{1CC7CDDD-39FC-8641-AA78-90C315D9282E}" type="pres">
      <dgm:prSet presAssocID="{C04FA024-5DC4-9646-9351-277D541670C2}" presName="arrowDiagram" presStyleCnt="0">
        <dgm:presLayoutVars>
          <dgm:chMax val="5"/>
          <dgm:dir/>
          <dgm:resizeHandles val="exact"/>
        </dgm:presLayoutVars>
      </dgm:prSet>
      <dgm:spPr/>
      <dgm:t>
        <a:bodyPr/>
        <a:lstStyle/>
        <a:p>
          <a:endParaRPr lang="en-US"/>
        </a:p>
      </dgm:t>
    </dgm:pt>
    <dgm:pt modelId="{6C5D5DDC-2D61-3F4B-870A-7F768F4C44C2}" type="pres">
      <dgm:prSet presAssocID="{C04FA024-5DC4-9646-9351-277D541670C2}" presName="arrow" presStyleLbl="bgShp" presStyleIdx="0" presStyleCnt="1"/>
      <dgm:spPr>
        <a:effectLst>
          <a:outerShdw blurRad="50800" dist="50800" dir="1500000" algn="tl" rotWithShape="0">
            <a:srgbClr val="000000">
              <a:alpha val="30000"/>
            </a:srgbClr>
          </a:outerShdw>
        </a:effectLst>
      </dgm:spPr>
      <dgm:t>
        <a:bodyPr/>
        <a:lstStyle/>
        <a:p>
          <a:endParaRPr lang="en-US"/>
        </a:p>
      </dgm:t>
    </dgm:pt>
    <dgm:pt modelId="{EFF0BBF3-7EE9-7446-9203-1FBC3833AB57}" type="pres">
      <dgm:prSet presAssocID="{C04FA024-5DC4-9646-9351-277D541670C2}" presName="arrowDiagram5" presStyleCnt="0"/>
      <dgm:spPr/>
    </dgm:pt>
    <dgm:pt modelId="{FF0581AB-BBF3-EE48-9F7F-0E52CE732DD5}" type="pres">
      <dgm:prSet presAssocID="{7573A19C-B6DB-AB41-A5C9-4AAC44AD5EF4}" presName="bullet5a" presStyleLbl="node1" presStyleIdx="0" presStyleCnt="5"/>
      <dgm:spPr/>
    </dgm:pt>
    <dgm:pt modelId="{447C4CE4-DD3D-FA44-B3A8-616B8E6B73C7}" type="pres">
      <dgm:prSet presAssocID="{7573A19C-B6DB-AB41-A5C9-4AAC44AD5EF4}" presName="textBox5a" presStyleLbl="revTx" presStyleIdx="0" presStyleCnt="5" custLinFactNeighborY="-4748">
        <dgm:presLayoutVars>
          <dgm:bulletEnabled val="1"/>
        </dgm:presLayoutVars>
      </dgm:prSet>
      <dgm:spPr/>
      <dgm:t>
        <a:bodyPr/>
        <a:lstStyle/>
        <a:p>
          <a:endParaRPr lang="en-US"/>
        </a:p>
      </dgm:t>
    </dgm:pt>
    <dgm:pt modelId="{56C74F79-F5B8-6A48-B006-176F29CA49C9}" type="pres">
      <dgm:prSet presAssocID="{EBBE00B4-280C-E94E-8752-91E25AB18651}" presName="bullet5b" presStyleLbl="node1" presStyleIdx="1" presStyleCnt="5"/>
      <dgm:spPr/>
    </dgm:pt>
    <dgm:pt modelId="{C47E1A9A-0E4C-9F41-BE97-181376D328ED}" type="pres">
      <dgm:prSet presAssocID="{EBBE00B4-280C-E94E-8752-91E25AB18651}" presName="textBox5b" presStyleLbl="revTx" presStyleIdx="1" presStyleCnt="5" custLinFactNeighborY="-2696">
        <dgm:presLayoutVars>
          <dgm:bulletEnabled val="1"/>
        </dgm:presLayoutVars>
      </dgm:prSet>
      <dgm:spPr/>
      <dgm:t>
        <a:bodyPr/>
        <a:lstStyle/>
        <a:p>
          <a:endParaRPr lang="en-US"/>
        </a:p>
      </dgm:t>
    </dgm:pt>
    <dgm:pt modelId="{36BD0453-7484-E346-8079-23E1E1B1FC49}" type="pres">
      <dgm:prSet presAssocID="{E243CF54-8EC6-7B4F-8174-B62AF76FD2B3}" presName="bullet5c" presStyleLbl="node1" presStyleIdx="2" presStyleCnt="5"/>
      <dgm:spPr>
        <a:solidFill>
          <a:schemeClr val="accent3">
            <a:lumMod val="75000"/>
          </a:schemeClr>
        </a:solidFill>
      </dgm:spPr>
      <dgm:t>
        <a:bodyPr/>
        <a:lstStyle/>
        <a:p>
          <a:endParaRPr lang="en-US"/>
        </a:p>
      </dgm:t>
    </dgm:pt>
    <dgm:pt modelId="{6E1F8B06-801B-CA4F-B8CB-817579A5346E}" type="pres">
      <dgm:prSet presAssocID="{E243CF54-8EC6-7B4F-8174-B62AF76FD2B3}" presName="textBox5c" presStyleLbl="revTx" presStyleIdx="2" presStyleCnt="5" custLinFactNeighborY="-2012">
        <dgm:presLayoutVars>
          <dgm:bulletEnabled val="1"/>
        </dgm:presLayoutVars>
      </dgm:prSet>
      <dgm:spPr/>
      <dgm:t>
        <a:bodyPr/>
        <a:lstStyle/>
        <a:p>
          <a:endParaRPr lang="en-US"/>
        </a:p>
      </dgm:t>
    </dgm:pt>
    <dgm:pt modelId="{695604E5-775F-B249-A069-007D01FEA413}" type="pres">
      <dgm:prSet presAssocID="{A5520831-07F7-2A4A-9ACA-C463789F7051}" presName="bullet5d" presStyleLbl="node1" presStyleIdx="3" presStyleCnt="5"/>
      <dgm:spPr/>
    </dgm:pt>
    <dgm:pt modelId="{B68196F2-E9AB-514A-86ED-A90F1FFF0E8E}" type="pres">
      <dgm:prSet presAssocID="{A5520831-07F7-2A4A-9ACA-C463789F7051}" presName="textBox5d" presStyleLbl="revTx" presStyleIdx="3" presStyleCnt="5" custLinFactNeighborY="-1688">
        <dgm:presLayoutVars>
          <dgm:bulletEnabled val="1"/>
        </dgm:presLayoutVars>
      </dgm:prSet>
      <dgm:spPr/>
      <dgm:t>
        <a:bodyPr/>
        <a:lstStyle/>
        <a:p>
          <a:endParaRPr lang="en-US"/>
        </a:p>
      </dgm:t>
    </dgm:pt>
    <dgm:pt modelId="{61F4C2CB-FD1A-AE44-997C-28D6D13F0E02}" type="pres">
      <dgm:prSet presAssocID="{D01CC5F5-A742-8A41-B497-3F6E53C44A0E}" presName="bullet5e" presStyleLbl="node1" presStyleIdx="4" presStyleCnt="5"/>
      <dgm:spPr>
        <a:solidFill>
          <a:schemeClr val="accent3">
            <a:lumMod val="75000"/>
          </a:schemeClr>
        </a:solidFill>
      </dgm:spPr>
      <dgm:t>
        <a:bodyPr/>
        <a:lstStyle/>
        <a:p>
          <a:endParaRPr lang="en-US"/>
        </a:p>
      </dgm:t>
    </dgm:pt>
    <dgm:pt modelId="{24E9A07A-4237-3A47-82C2-E8BF7F86E681}" type="pres">
      <dgm:prSet presAssocID="{D01CC5F5-A742-8A41-B497-3F6E53C44A0E}" presName="textBox5e" presStyleLbl="revTx" presStyleIdx="4" presStyleCnt="5" custLinFactNeighborY="-1536">
        <dgm:presLayoutVars>
          <dgm:bulletEnabled val="1"/>
        </dgm:presLayoutVars>
      </dgm:prSet>
      <dgm:spPr/>
      <dgm:t>
        <a:bodyPr/>
        <a:lstStyle/>
        <a:p>
          <a:endParaRPr lang="en-US"/>
        </a:p>
      </dgm:t>
    </dgm:pt>
  </dgm:ptLst>
  <dgm:cxnLst>
    <dgm:cxn modelId="{5D4660CE-DD05-6C46-8C3E-D3FE1098F944}" srcId="{C04FA024-5DC4-9646-9351-277D541670C2}" destId="{D01CC5F5-A742-8A41-B497-3F6E53C44A0E}" srcOrd="4" destOrd="0" parTransId="{02EB2EE6-7131-6E47-9FAB-ED4971E7B307}" sibTransId="{C4AE2EBE-740A-CE41-A15B-D83D58A78557}"/>
    <dgm:cxn modelId="{10BF41FF-7C8E-964D-94C7-7E074547263A}" type="presOf" srcId="{A5520831-07F7-2A4A-9ACA-C463789F7051}" destId="{B68196F2-E9AB-514A-86ED-A90F1FFF0E8E}" srcOrd="0" destOrd="0" presId="urn:microsoft.com/office/officeart/2005/8/layout/arrow2"/>
    <dgm:cxn modelId="{2B0E58C9-C8D7-4044-95B8-93D3E4846FD8}" srcId="{C04FA024-5DC4-9646-9351-277D541670C2}" destId="{E243CF54-8EC6-7B4F-8174-B62AF76FD2B3}" srcOrd="2" destOrd="0" parTransId="{EB2B3157-8519-D942-830C-32131C3D628B}" sibTransId="{124607CF-9717-7149-9A62-4A3B36AFC53C}"/>
    <dgm:cxn modelId="{DF45C38A-EEE9-D44F-949A-C75505C3BB1D}" srcId="{C04FA024-5DC4-9646-9351-277D541670C2}" destId="{EBBE00B4-280C-E94E-8752-91E25AB18651}" srcOrd="1" destOrd="0" parTransId="{4A29A51F-4CD1-EC4C-BB63-C09B731183DC}" sibTransId="{4E598F70-796D-494E-8937-678D1F8F3505}"/>
    <dgm:cxn modelId="{15EC713A-5546-B441-AFDA-BA1E26A6CF0C}" type="presOf" srcId="{EBBE00B4-280C-E94E-8752-91E25AB18651}" destId="{C47E1A9A-0E4C-9F41-BE97-181376D328ED}" srcOrd="0" destOrd="0" presId="urn:microsoft.com/office/officeart/2005/8/layout/arrow2"/>
    <dgm:cxn modelId="{0BAE4A11-7EA3-C34C-9F9B-2ACAB5FFBE24}" srcId="{C04FA024-5DC4-9646-9351-277D541670C2}" destId="{7573A19C-B6DB-AB41-A5C9-4AAC44AD5EF4}" srcOrd="0" destOrd="0" parTransId="{E3B1BBDF-BC47-4342-ADE7-16B38A0CFF31}" sibTransId="{DC34824E-E2DB-944A-9ED6-21EA751C682D}"/>
    <dgm:cxn modelId="{A3792EB2-6053-7F4E-895E-672E1EF06173}" srcId="{C04FA024-5DC4-9646-9351-277D541670C2}" destId="{A5520831-07F7-2A4A-9ACA-C463789F7051}" srcOrd="3" destOrd="0" parTransId="{3D06E478-93E1-A34E-8861-836B01775783}" sibTransId="{4B9A306D-6D5A-F34F-9B49-F3FC1FB30E36}"/>
    <dgm:cxn modelId="{D7839E05-4429-2744-9EDE-8738DC520EC5}" type="presOf" srcId="{7573A19C-B6DB-AB41-A5C9-4AAC44AD5EF4}" destId="{447C4CE4-DD3D-FA44-B3A8-616B8E6B73C7}" srcOrd="0" destOrd="0" presId="urn:microsoft.com/office/officeart/2005/8/layout/arrow2"/>
    <dgm:cxn modelId="{902D0E60-6B15-D741-81B8-8AD4CB47AB27}" type="presOf" srcId="{C04FA024-5DC4-9646-9351-277D541670C2}" destId="{1CC7CDDD-39FC-8641-AA78-90C315D9282E}" srcOrd="0" destOrd="0" presId="urn:microsoft.com/office/officeart/2005/8/layout/arrow2"/>
    <dgm:cxn modelId="{3FAB22B0-4D08-0F4D-B66C-3C8CC47CC228}" type="presOf" srcId="{E243CF54-8EC6-7B4F-8174-B62AF76FD2B3}" destId="{6E1F8B06-801B-CA4F-B8CB-817579A5346E}" srcOrd="0" destOrd="0" presId="urn:microsoft.com/office/officeart/2005/8/layout/arrow2"/>
    <dgm:cxn modelId="{375F2DA9-70DC-C641-AF97-C40B1EB9598B}" type="presOf" srcId="{D01CC5F5-A742-8A41-B497-3F6E53C44A0E}" destId="{24E9A07A-4237-3A47-82C2-E8BF7F86E681}" srcOrd="0" destOrd="0" presId="urn:microsoft.com/office/officeart/2005/8/layout/arrow2"/>
    <dgm:cxn modelId="{6B4ADF66-7562-8149-BEFC-2D83EE006C3D}" type="presParOf" srcId="{1CC7CDDD-39FC-8641-AA78-90C315D9282E}" destId="{6C5D5DDC-2D61-3F4B-870A-7F768F4C44C2}" srcOrd="0" destOrd="0" presId="urn:microsoft.com/office/officeart/2005/8/layout/arrow2"/>
    <dgm:cxn modelId="{D12ADA3C-D85F-A941-BD3E-337DD4E830A8}" type="presParOf" srcId="{1CC7CDDD-39FC-8641-AA78-90C315D9282E}" destId="{EFF0BBF3-7EE9-7446-9203-1FBC3833AB57}" srcOrd="1" destOrd="0" presId="urn:microsoft.com/office/officeart/2005/8/layout/arrow2"/>
    <dgm:cxn modelId="{A08D90D1-E83C-174D-9067-5D6BD4C08D1C}" type="presParOf" srcId="{EFF0BBF3-7EE9-7446-9203-1FBC3833AB57}" destId="{FF0581AB-BBF3-EE48-9F7F-0E52CE732DD5}" srcOrd="0" destOrd="0" presId="urn:microsoft.com/office/officeart/2005/8/layout/arrow2"/>
    <dgm:cxn modelId="{5D078659-BFEC-BA43-9517-6C9FDB8B2510}" type="presParOf" srcId="{EFF0BBF3-7EE9-7446-9203-1FBC3833AB57}" destId="{447C4CE4-DD3D-FA44-B3A8-616B8E6B73C7}" srcOrd="1" destOrd="0" presId="urn:microsoft.com/office/officeart/2005/8/layout/arrow2"/>
    <dgm:cxn modelId="{0F9EBBCE-E48A-7F43-A95C-C759A8A8477B}" type="presParOf" srcId="{EFF0BBF3-7EE9-7446-9203-1FBC3833AB57}" destId="{56C74F79-F5B8-6A48-B006-176F29CA49C9}" srcOrd="2" destOrd="0" presId="urn:microsoft.com/office/officeart/2005/8/layout/arrow2"/>
    <dgm:cxn modelId="{DB862C87-1B75-9D4D-B5AE-93CDDB3E073F}" type="presParOf" srcId="{EFF0BBF3-7EE9-7446-9203-1FBC3833AB57}" destId="{C47E1A9A-0E4C-9F41-BE97-181376D328ED}" srcOrd="3" destOrd="0" presId="urn:microsoft.com/office/officeart/2005/8/layout/arrow2"/>
    <dgm:cxn modelId="{1AEA6CE4-377E-F047-AB48-CF5127DC9C33}" type="presParOf" srcId="{EFF0BBF3-7EE9-7446-9203-1FBC3833AB57}" destId="{36BD0453-7484-E346-8079-23E1E1B1FC49}" srcOrd="4" destOrd="0" presId="urn:microsoft.com/office/officeart/2005/8/layout/arrow2"/>
    <dgm:cxn modelId="{D6B26C69-8170-1244-BD23-513375494A98}" type="presParOf" srcId="{EFF0BBF3-7EE9-7446-9203-1FBC3833AB57}" destId="{6E1F8B06-801B-CA4F-B8CB-817579A5346E}" srcOrd="5" destOrd="0" presId="urn:microsoft.com/office/officeart/2005/8/layout/arrow2"/>
    <dgm:cxn modelId="{F5059CFA-3040-AA48-9ED3-F690121F8E68}" type="presParOf" srcId="{EFF0BBF3-7EE9-7446-9203-1FBC3833AB57}" destId="{695604E5-775F-B249-A069-007D01FEA413}" srcOrd="6" destOrd="0" presId="urn:microsoft.com/office/officeart/2005/8/layout/arrow2"/>
    <dgm:cxn modelId="{145B2E07-F10B-DF4E-9B55-83D63CAB97CF}" type="presParOf" srcId="{EFF0BBF3-7EE9-7446-9203-1FBC3833AB57}" destId="{B68196F2-E9AB-514A-86ED-A90F1FFF0E8E}" srcOrd="7" destOrd="0" presId="urn:microsoft.com/office/officeart/2005/8/layout/arrow2"/>
    <dgm:cxn modelId="{43EE852C-E8F9-3748-9368-61D73ED1C417}" type="presParOf" srcId="{EFF0BBF3-7EE9-7446-9203-1FBC3833AB57}" destId="{61F4C2CB-FD1A-AE44-997C-28D6D13F0E02}" srcOrd="8" destOrd="0" presId="urn:microsoft.com/office/officeart/2005/8/layout/arrow2"/>
    <dgm:cxn modelId="{DA12FFED-E392-134B-A229-D9FE993E9126}" type="presParOf" srcId="{EFF0BBF3-7EE9-7446-9203-1FBC3833AB57}" destId="{24E9A07A-4237-3A47-82C2-E8BF7F86E681}" srcOrd="9" destOrd="0" presId="urn:microsoft.com/office/officeart/2005/8/layout/arrow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10CF087-AA01-3541-943A-D025FD765C37}" type="doc">
      <dgm:prSet loTypeId="urn:microsoft.com/office/officeart/2005/8/layout/lProcess2" loCatId="list" qsTypeId="urn:microsoft.com/office/officeart/2005/8/quickstyle/simple4" qsCatId="simple" csTypeId="urn:microsoft.com/office/officeart/2005/8/colors/accent1_2" csCatId="accent1" phldr="1"/>
      <dgm:spPr/>
      <dgm:t>
        <a:bodyPr/>
        <a:lstStyle/>
        <a:p>
          <a:endParaRPr lang="en-US"/>
        </a:p>
      </dgm:t>
    </dgm:pt>
    <dgm:pt modelId="{EC41D73E-B505-9548-A032-5F44FEBB6A3D}">
      <dgm:prSet phldrT="[Text]"/>
      <dgm:spPr/>
      <dgm:t>
        <a:bodyPr/>
        <a:lstStyle/>
        <a:p>
          <a:r>
            <a:rPr lang="ja-JP" altLang="en-US" dirty="0" smtClean="0"/>
            <a:t>コンテンツ</a:t>
          </a:r>
          <a:endParaRPr lang="en-US" dirty="0"/>
        </a:p>
      </dgm:t>
    </dgm:pt>
    <dgm:pt modelId="{7995BF60-DF1A-7648-ADFA-2996811D5D15}" type="parTrans" cxnId="{B2ECFC76-9CF4-C941-92FF-2E3731CD0306}">
      <dgm:prSet/>
      <dgm:spPr/>
      <dgm:t>
        <a:bodyPr/>
        <a:lstStyle/>
        <a:p>
          <a:endParaRPr lang="en-US"/>
        </a:p>
      </dgm:t>
    </dgm:pt>
    <dgm:pt modelId="{74E5DAB4-8BA3-3F46-B215-7CC72DB2CAAE}" type="sibTrans" cxnId="{B2ECFC76-9CF4-C941-92FF-2E3731CD0306}">
      <dgm:prSet/>
      <dgm:spPr/>
      <dgm:t>
        <a:bodyPr/>
        <a:lstStyle/>
        <a:p>
          <a:endParaRPr lang="en-US"/>
        </a:p>
      </dgm:t>
    </dgm:pt>
    <dgm:pt modelId="{5F1B5779-BE76-E048-9876-5F0923979C95}">
      <dgm:prSet phldrT="[Text]"/>
      <dgm:spPr/>
      <dgm:t>
        <a:bodyPr/>
        <a:lstStyle/>
        <a:p>
          <a:r>
            <a:rPr lang="en-US" dirty="0" smtClean="0"/>
            <a:t>SEO</a:t>
          </a:r>
          <a:endParaRPr lang="en-US" dirty="0"/>
        </a:p>
      </dgm:t>
    </dgm:pt>
    <dgm:pt modelId="{F9725F46-978A-CC49-90B7-10958A3D5AA3}" type="parTrans" cxnId="{F8098B19-CA48-2B40-ADF4-38CA9296B759}">
      <dgm:prSet/>
      <dgm:spPr/>
      <dgm:t>
        <a:bodyPr/>
        <a:lstStyle/>
        <a:p>
          <a:endParaRPr lang="en-US"/>
        </a:p>
      </dgm:t>
    </dgm:pt>
    <dgm:pt modelId="{D17E9E1F-6AE8-7A45-9E6F-F6B4B5EBCDA4}" type="sibTrans" cxnId="{F8098B19-CA48-2B40-ADF4-38CA9296B759}">
      <dgm:prSet/>
      <dgm:spPr/>
      <dgm:t>
        <a:bodyPr/>
        <a:lstStyle/>
        <a:p>
          <a:endParaRPr lang="en-US"/>
        </a:p>
      </dgm:t>
    </dgm:pt>
    <dgm:pt modelId="{1CC2360B-0A07-E94A-8D0F-91F9B145FF21}">
      <dgm:prSet phldrT="[Text]"/>
      <dgm:spPr/>
      <dgm:t>
        <a:bodyPr/>
        <a:lstStyle/>
        <a:p>
          <a:r>
            <a:rPr lang="ja-JP" altLang="en-US" dirty="0" smtClean="0"/>
            <a:t>ソーシャル</a:t>
          </a:r>
          <a:br>
            <a:rPr lang="ja-JP" altLang="en-US" dirty="0" smtClean="0"/>
          </a:br>
          <a:r>
            <a:rPr lang="ja-JP" altLang="en-US" dirty="0" smtClean="0"/>
            <a:t>メディア</a:t>
          </a:r>
          <a:endParaRPr lang="en-US" dirty="0"/>
        </a:p>
      </dgm:t>
    </dgm:pt>
    <dgm:pt modelId="{C1CE7F65-A72E-FF4C-A79B-C78E93D7A05C}" type="parTrans" cxnId="{31F178BE-D343-9349-ACA3-CDB05D83C399}">
      <dgm:prSet/>
      <dgm:spPr/>
      <dgm:t>
        <a:bodyPr/>
        <a:lstStyle/>
        <a:p>
          <a:endParaRPr lang="en-US"/>
        </a:p>
      </dgm:t>
    </dgm:pt>
    <dgm:pt modelId="{460CA30F-5E8A-6C46-96EC-6CDF2584DAE0}" type="sibTrans" cxnId="{31F178BE-D343-9349-ACA3-CDB05D83C399}">
      <dgm:prSet/>
      <dgm:spPr/>
      <dgm:t>
        <a:bodyPr/>
        <a:lstStyle/>
        <a:p>
          <a:endParaRPr lang="en-US"/>
        </a:p>
      </dgm:t>
    </dgm:pt>
    <dgm:pt modelId="{CD7AD08B-CCA2-9B48-A00F-D4EFF580CF63}">
      <dgm:prSet phldrT="[Text]"/>
      <dgm:spPr/>
      <dgm:t>
        <a:bodyPr/>
        <a:lstStyle/>
        <a:p>
          <a:r>
            <a:rPr lang="ja-JP" altLang="en-US" dirty="0" smtClean="0"/>
            <a:t>広報</a:t>
          </a:r>
          <a:endParaRPr lang="en-US" dirty="0"/>
        </a:p>
      </dgm:t>
    </dgm:pt>
    <dgm:pt modelId="{064E014B-8015-7E42-8D98-01C7ABE0D83E}" type="parTrans" cxnId="{67744204-0352-7C45-93D5-A7BC5BCF91DA}">
      <dgm:prSet/>
      <dgm:spPr/>
      <dgm:t>
        <a:bodyPr/>
        <a:lstStyle/>
        <a:p>
          <a:endParaRPr lang="en-US"/>
        </a:p>
      </dgm:t>
    </dgm:pt>
    <dgm:pt modelId="{9E5289E0-A5FD-764A-AB60-3627FE857EDA}" type="sibTrans" cxnId="{67744204-0352-7C45-93D5-A7BC5BCF91DA}">
      <dgm:prSet/>
      <dgm:spPr/>
      <dgm:t>
        <a:bodyPr/>
        <a:lstStyle/>
        <a:p>
          <a:endParaRPr lang="en-US"/>
        </a:p>
      </dgm:t>
    </dgm:pt>
    <dgm:pt modelId="{1ABE12A0-72EF-4B45-AAD8-B256FD28CBE4}">
      <dgm:prSet phldrT="[Text]"/>
      <dgm:spPr/>
      <dgm:t>
        <a:bodyPr/>
        <a:lstStyle/>
        <a:p>
          <a:r>
            <a:rPr lang="ja-JP" altLang="en-US" dirty="0" smtClean="0"/>
            <a:t>会社説明</a:t>
          </a:r>
          <a:endParaRPr lang="en-US" dirty="0"/>
        </a:p>
      </dgm:t>
    </dgm:pt>
    <dgm:pt modelId="{CE6592E1-F94F-D343-A2EE-02B73D3BE408}" type="parTrans" cxnId="{C7A30588-1190-EA45-97E1-7F16B322AA13}">
      <dgm:prSet/>
      <dgm:spPr/>
      <dgm:t>
        <a:bodyPr/>
        <a:lstStyle/>
        <a:p>
          <a:endParaRPr lang="en-US"/>
        </a:p>
      </dgm:t>
    </dgm:pt>
    <dgm:pt modelId="{5F7550FE-4B87-4B4D-B4D1-C77025B1706A}" type="sibTrans" cxnId="{C7A30588-1190-EA45-97E1-7F16B322AA13}">
      <dgm:prSet/>
      <dgm:spPr/>
      <dgm:t>
        <a:bodyPr/>
        <a:lstStyle/>
        <a:p>
          <a:endParaRPr lang="en-US"/>
        </a:p>
      </dgm:t>
    </dgm:pt>
    <dgm:pt modelId="{303E20DC-4375-274A-9D1B-05B974BD48A3}">
      <dgm:prSet phldrT="[Text]"/>
      <dgm:spPr/>
      <dgm:t>
        <a:bodyPr/>
        <a:lstStyle/>
        <a:p>
          <a:r>
            <a:rPr lang="ja-JP" altLang="en-US" dirty="0" smtClean="0"/>
            <a:t>商品説明</a:t>
          </a:r>
          <a:endParaRPr lang="en-US" dirty="0"/>
        </a:p>
      </dgm:t>
    </dgm:pt>
    <dgm:pt modelId="{CFDDDAFB-D85C-EB42-97A0-48447D0F25CB}" type="parTrans" cxnId="{CBCCA3B8-CD68-7B45-AAD1-15E2A20E0E66}">
      <dgm:prSet/>
      <dgm:spPr/>
      <dgm:t>
        <a:bodyPr/>
        <a:lstStyle/>
        <a:p>
          <a:endParaRPr lang="en-US"/>
        </a:p>
      </dgm:t>
    </dgm:pt>
    <dgm:pt modelId="{37AA9B9F-F22B-694C-A7E2-57B20515BCEA}" type="sibTrans" cxnId="{CBCCA3B8-CD68-7B45-AAD1-15E2A20E0E66}">
      <dgm:prSet/>
      <dgm:spPr/>
      <dgm:t>
        <a:bodyPr/>
        <a:lstStyle/>
        <a:p>
          <a:endParaRPr lang="en-US"/>
        </a:p>
      </dgm:t>
    </dgm:pt>
    <dgm:pt modelId="{D62999EB-09F1-8642-B6A8-BE6C25359F40}">
      <dgm:prSet phldrT="[Text]"/>
      <dgm:spPr/>
      <dgm:t>
        <a:bodyPr/>
        <a:lstStyle/>
        <a:p>
          <a:r>
            <a:rPr lang="ja-JP" altLang="en-US" dirty="0" smtClean="0"/>
            <a:t>関連文化紹介</a:t>
          </a:r>
          <a:endParaRPr lang="en-US" dirty="0"/>
        </a:p>
      </dgm:t>
    </dgm:pt>
    <dgm:pt modelId="{FE50FFD4-0F58-E84B-854E-0F789F94B440}" type="parTrans" cxnId="{13E7D399-50CF-E64F-86BE-0B20D344B9C0}">
      <dgm:prSet/>
      <dgm:spPr/>
      <dgm:t>
        <a:bodyPr/>
        <a:lstStyle/>
        <a:p>
          <a:endParaRPr lang="en-US"/>
        </a:p>
      </dgm:t>
    </dgm:pt>
    <dgm:pt modelId="{4DD5B47E-7F1C-B044-A66F-398AFD45E80D}" type="sibTrans" cxnId="{13E7D399-50CF-E64F-86BE-0B20D344B9C0}">
      <dgm:prSet/>
      <dgm:spPr/>
      <dgm:t>
        <a:bodyPr/>
        <a:lstStyle/>
        <a:p>
          <a:endParaRPr lang="en-US"/>
        </a:p>
      </dgm:t>
    </dgm:pt>
    <dgm:pt modelId="{129E6FE5-C992-C046-A365-86F101E1115E}">
      <dgm:prSet phldrT="[Text]"/>
      <dgm:spPr/>
      <dgm:t>
        <a:bodyPr/>
        <a:lstStyle/>
        <a:p>
          <a:r>
            <a:rPr lang="ja-JP" altLang="en-US" dirty="0" smtClean="0"/>
            <a:t>キーワード</a:t>
          </a:r>
          <a:endParaRPr lang="en-US" dirty="0"/>
        </a:p>
      </dgm:t>
    </dgm:pt>
    <dgm:pt modelId="{B63E7EA9-BA10-D244-953E-841E12EFDF5F}" type="parTrans" cxnId="{93DFC5B9-45BF-F64F-85E6-73FBD41CF554}">
      <dgm:prSet/>
      <dgm:spPr/>
      <dgm:t>
        <a:bodyPr/>
        <a:lstStyle/>
        <a:p>
          <a:endParaRPr lang="en-US"/>
        </a:p>
      </dgm:t>
    </dgm:pt>
    <dgm:pt modelId="{EB0055C4-00D3-4646-8F88-991BF1DEC11C}" type="sibTrans" cxnId="{93DFC5B9-45BF-F64F-85E6-73FBD41CF554}">
      <dgm:prSet/>
      <dgm:spPr/>
      <dgm:t>
        <a:bodyPr/>
        <a:lstStyle/>
        <a:p>
          <a:endParaRPr lang="en-US"/>
        </a:p>
      </dgm:t>
    </dgm:pt>
    <dgm:pt modelId="{3DB9A2A0-C7AF-AD4E-A839-3D959D5987FE}">
      <dgm:prSet phldrT="[Text]"/>
      <dgm:spPr/>
      <dgm:t>
        <a:bodyPr/>
        <a:lstStyle/>
        <a:p>
          <a:r>
            <a:rPr lang="ja-JP" altLang="en-US" dirty="0" smtClean="0"/>
            <a:t>コード</a:t>
          </a:r>
          <a:endParaRPr lang="en-US" dirty="0"/>
        </a:p>
      </dgm:t>
    </dgm:pt>
    <dgm:pt modelId="{F3A01523-C40C-9D44-BBF4-BCC286FF1E94}" type="parTrans" cxnId="{F168F212-7948-2446-A3C1-26B7A63C34ED}">
      <dgm:prSet/>
      <dgm:spPr/>
      <dgm:t>
        <a:bodyPr/>
        <a:lstStyle/>
        <a:p>
          <a:endParaRPr lang="en-US"/>
        </a:p>
      </dgm:t>
    </dgm:pt>
    <dgm:pt modelId="{E0AEB5C2-FBC0-374D-A67C-F83D7C2FF755}" type="sibTrans" cxnId="{F168F212-7948-2446-A3C1-26B7A63C34ED}">
      <dgm:prSet/>
      <dgm:spPr/>
      <dgm:t>
        <a:bodyPr/>
        <a:lstStyle/>
        <a:p>
          <a:endParaRPr lang="en-US"/>
        </a:p>
      </dgm:t>
    </dgm:pt>
    <dgm:pt modelId="{CDE3F006-E50F-5144-9103-A221DC2C75D1}">
      <dgm:prSet phldrT="[Text]"/>
      <dgm:spPr/>
      <dgm:t>
        <a:bodyPr/>
        <a:lstStyle/>
        <a:p>
          <a:r>
            <a:rPr lang="ja-JP" altLang="en-US" dirty="0" smtClean="0"/>
            <a:t>メタワード</a:t>
          </a:r>
          <a:endParaRPr lang="en-US" dirty="0"/>
        </a:p>
      </dgm:t>
    </dgm:pt>
    <dgm:pt modelId="{64057A2A-7CB9-0C4A-80DA-485C5D89D702}" type="parTrans" cxnId="{3E4AC4B0-E848-524D-AC8C-525615B331F7}">
      <dgm:prSet/>
      <dgm:spPr/>
      <dgm:t>
        <a:bodyPr/>
        <a:lstStyle/>
        <a:p>
          <a:endParaRPr lang="en-US"/>
        </a:p>
      </dgm:t>
    </dgm:pt>
    <dgm:pt modelId="{82C62A60-AED3-D441-B8A9-CDE83D6F459A}" type="sibTrans" cxnId="{3E4AC4B0-E848-524D-AC8C-525615B331F7}">
      <dgm:prSet/>
      <dgm:spPr/>
      <dgm:t>
        <a:bodyPr/>
        <a:lstStyle/>
        <a:p>
          <a:endParaRPr lang="en-US"/>
        </a:p>
      </dgm:t>
    </dgm:pt>
    <dgm:pt modelId="{FBBB7343-91CB-48E6-A5C1-2652D5C8C680}">
      <dgm:prSet phldrT="[Text]"/>
      <dgm:spPr/>
      <dgm:t>
        <a:bodyPr/>
        <a:lstStyle/>
        <a:p>
          <a:r>
            <a:rPr lang="ja-JP" altLang="en-US" dirty="0" smtClean="0"/>
            <a:t>リンク（広報）</a:t>
          </a:r>
          <a:endParaRPr lang="en-US" dirty="0"/>
        </a:p>
      </dgm:t>
    </dgm:pt>
    <dgm:pt modelId="{E11CFE1F-E88E-4B52-A062-F06F07575BCC}" type="parTrans" cxnId="{4826691D-9469-46A3-A3F6-36F21AEF0401}">
      <dgm:prSet/>
      <dgm:spPr/>
      <dgm:t>
        <a:bodyPr/>
        <a:lstStyle/>
        <a:p>
          <a:endParaRPr lang="en-US"/>
        </a:p>
      </dgm:t>
    </dgm:pt>
    <dgm:pt modelId="{BCBD94EB-78C7-47AF-8233-C6FF0A0DC653}" type="sibTrans" cxnId="{4826691D-9469-46A3-A3F6-36F21AEF0401}">
      <dgm:prSet/>
      <dgm:spPr/>
      <dgm:t>
        <a:bodyPr/>
        <a:lstStyle/>
        <a:p>
          <a:endParaRPr lang="en-US"/>
        </a:p>
      </dgm:t>
    </dgm:pt>
    <dgm:pt modelId="{67272350-0E23-41B0-B546-6D130373D8AE}">
      <dgm:prSet phldrT="[Text]"/>
      <dgm:spPr/>
      <dgm:t>
        <a:bodyPr/>
        <a:lstStyle/>
        <a:p>
          <a:r>
            <a:rPr lang="en-US" altLang="ja-JP" dirty="0" smtClean="0"/>
            <a:t>Twitter</a:t>
          </a:r>
          <a:endParaRPr lang="en-US" dirty="0"/>
        </a:p>
      </dgm:t>
    </dgm:pt>
    <dgm:pt modelId="{4CC44403-CD8D-4D6F-921B-EBEAF1079D12}" type="parTrans" cxnId="{AE642761-B529-4D20-9FD5-2C92FCE2312B}">
      <dgm:prSet/>
      <dgm:spPr/>
      <dgm:t>
        <a:bodyPr/>
        <a:lstStyle/>
        <a:p>
          <a:endParaRPr lang="en-US"/>
        </a:p>
      </dgm:t>
    </dgm:pt>
    <dgm:pt modelId="{1D1BA1D0-5D8D-4558-A120-F2D80AD2CA83}" type="sibTrans" cxnId="{AE642761-B529-4D20-9FD5-2C92FCE2312B}">
      <dgm:prSet/>
      <dgm:spPr/>
      <dgm:t>
        <a:bodyPr/>
        <a:lstStyle/>
        <a:p>
          <a:endParaRPr lang="en-US"/>
        </a:p>
      </dgm:t>
    </dgm:pt>
    <dgm:pt modelId="{A231D5D0-5737-4D54-B0C5-F6CD6D5CE0BA}">
      <dgm:prSet phldrT="[Text]"/>
      <dgm:spPr/>
      <dgm:t>
        <a:bodyPr/>
        <a:lstStyle/>
        <a:p>
          <a:r>
            <a:rPr lang="en-US" dirty="0" err="1" smtClean="0"/>
            <a:t>Facebook</a:t>
          </a:r>
          <a:endParaRPr lang="en-US" dirty="0"/>
        </a:p>
      </dgm:t>
    </dgm:pt>
    <dgm:pt modelId="{2CA06BCC-B5BE-4773-9656-ED2579BA2062}" type="parTrans" cxnId="{DAF66DE7-6F4C-4616-9D6B-E0E1478FC6D0}">
      <dgm:prSet/>
      <dgm:spPr/>
      <dgm:t>
        <a:bodyPr/>
        <a:lstStyle/>
        <a:p>
          <a:endParaRPr lang="en-US"/>
        </a:p>
      </dgm:t>
    </dgm:pt>
    <dgm:pt modelId="{45389F64-37BD-43D2-AD90-9FF3E7DC9965}" type="sibTrans" cxnId="{DAF66DE7-6F4C-4616-9D6B-E0E1478FC6D0}">
      <dgm:prSet/>
      <dgm:spPr/>
      <dgm:t>
        <a:bodyPr/>
        <a:lstStyle/>
        <a:p>
          <a:endParaRPr lang="en-US"/>
        </a:p>
      </dgm:t>
    </dgm:pt>
    <dgm:pt modelId="{54A08492-3ECA-4764-970C-79B9646B5E3F}">
      <dgm:prSet phldrT="[Text]"/>
      <dgm:spPr/>
      <dgm:t>
        <a:bodyPr/>
        <a:lstStyle/>
        <a:p>
          <a:r>
            <a:rPr lang="en-US" dirty="0" smtClean="0"/>
            <a:t>LinkedIn</a:t>
          </a:r>
          <a:endParaRPr lang="en-US" dirty="0"/>
        </a:p>
      </dgm:t>
    </dgm:pt>
    <dgm:pt modelId="{7E59F914-DFEA-4C52-B7CB-7E0F7BAAE34B}" type="parTrans" cxnId="{AFC81EDA-7F76-40AD-93C4-8F21B6E7915C}">
      <dgm:prSet/>
      <dgm:spPr/>
      <dgm:t>
        <a:bodyPr/>
        <a:lstStyle/>
        <a:p>
          <a:endParaRPr lang="en-US"/>
        </a:p>
      </dgm:t>
    </dgm:pt>
    <dgm:pt modelId="{BCDCEF8C-9142-4179-9401-1F21CFFFE0AA}" type="sibTrans" cxnId="{AFC81EDA-7F76-40AD-93C4-8F21B6E7915C}">
      <dgm:prSet/>
      <dgm:spPr/>
      <dgm:t>
        <a:bodyPr/>
        <a:lstStyle/>
        <a:p>
          <a:endParaRPr lang="en-US"/>
        </a:p>
      </dgm:t>
    </dgm:pt>
    <dgm:pt modelId="{655AA36D-A628-4600-B611-E9FA5261CF33}">
      <dgm:prSet phldrT="[Text]"/>
      <dgm:spPr/>
      <dgm:t>
        <a:bodyPr/>
        <a:lstStyle/>
        <a:p>
          <a:r>
            <a:rPr lang="ja-JP" altLang="en-US" dirty="0" smtClean="0"/>
            <a:t>業界専用の</a:t>
          </a:r>
          <a:r>
            <a:rPr lang="en-US" altLang="ja-JP" dirty="0" smtClean="0"/>
            <a:t>SNS</a:t>
          </a:r>
          <a:endParaRPr lang="en-US" dirty="0"/>
        </a:p>
      </dgm:t>
    </dgm:pt>
    <dgm:pt modelId="{03CA9AF6-0727-4356-A4B9-D033EADEFBEF}" type="parTrans" cxnId="{D237B50D-D8E2-418E-8D71-2965F67AB3E2}">
      <dgm:prSet/>
      <dgm:spPr/>
      <dgm:t>
        <a:bodyPr/>
        <a:lstStyle/>
        <a:p>
          <a:endParaRPr lang="en-US"/>
        </a:p>
      </dgm:t>
    </dgm:pt>
    <dgm:pt modelId="{C061053D-A1DB-42A8-8E76-C8D32710E0F9}" type="sibTrans" cxnId="{D237B50D-D8E2-418E-8D71-2965F67AB3E2}">
      <dgm:prSet/>
      <dgm:spPr/>
      <dgm:t>
        <a:bodyPr/>
        <a:lstStyle/>
        <a:p>
          <a:endParaRPr lang="en-US"/>
        </a:p>
      </dgm:t>
    </dgm:pt>
    <dgm:pt modelId="{C8A57016-FF57-4A95-A9BB-5F3455767A33}">
      <dgm:prSet phldrT="[Text]"/>
      <dgm:spPr/>
      <dgm:t>
        <a:bodyPr/>
        <a:lstStyle/>
        <a:p>
          <a:r>
            <a:rPr lang="ja-JP" altLang="en-US" dirty="0" smtClean="0"/>
            <a:t>自社専用の</a:t>
          </a:r>
          <a:r>
            <a:rPr lang="en-US" altLang="ja-JP" dirty="0" smtClean="0"/>
            <a:t>SNS</a:t>
          </a:r>
          <a:endParaRPr lang="en-US" dirty="0"/>
        </a:p>
      </dgm:t>
    </dgm:pt>
    <dgm:pt modelId="{6AE807FA-A0F9-461E-A82F-CC97D662E340}" type="parTrans" cxnId="{23485107-247D-4B11-84A9-BCA600E0861B}">
      <dgm:prSet/>
      <dgm:spPr/>
      <dgm:t>
        <a:bodyPr/>
        <a:lstStyle/>
        <a:p>
          <a:endParaRPr lang="en-US"/>
        </a:p>
      </dgm:t>
    </dgm:pt>
    <dgm:pt modelId="{A6F4A46D-CF3D-4A53-AD65-D53752419750}" type="sibTrans" cxnId="{23485107-247D-4B11-84A9-BCA600E0861B}">
      <dgm:prSet/>
      <dgm:spPr/>
      <dgm:t>
        <a:bodyPr/>
        <a:lstStyle/>
        <a:p>
          <a:endParaRPr lang="en-US"/>
        </a:p>
      </dgm:t>
    </dgm:pt>
    <dgm:pt modelId="{7A7872CD-A2A9-4066-814F-87BB7558151A}">
      <dgm:prSet phldrT="[Text]"/>
      <dgm:spPr/>
      <dgm:t>
        <a:bodyPr/>
        <a:lstStyle/>
        <a:p>
          <a:r>
            <a:rPr lang="ja-JP" altLang="en-US" dirty="0" smtClean="0"/>
            <a:t>記者と関係作り</a:t>
          </a:r>
          <a:endParaRPr lang="en-US" dirty="0"/>
        </a:p>
      </dgm:t>
    </dgm:pt>
    <dgm:pt modelId="{C34B6735-0516-44B7-A1AE-FE05F20F7263}" type="parTrans" cxnId="{1C124241-45CD-494F-B567-863E21754B44}">
      <dgm:prSet/>
      <dgm:spPr/>
      <dgm:t>
        <a:bodyPr/>
        <a:lstStyle/>
        <a:p>
          <a:endParaRPr lang="en-US"/>
        </a:p>
      </dgm:t>
    </dgm:pt>
    <dgm:pt modelId="{5D5E6BDB-7C29-46AE-984D-53F15693BC97}" type="sibTrans" cxnId="{1C124241-45CD-494F-B567-863E21754B44}">
      <dgm:prSet/>
      <dgm:spPr/>
      <dgm:t>
        <a:bodyPr/>
        <a:lstStyle/>
        <a:p>
          <a:endParaRPr lang="en-US"/>
        </a:p>
      </dgm:t>
    </dgm:pt>
    <dgm:pt modelId="{5DF65821-B90F-4B5F-8184-0D9A9FDC1C52}">
      <dgm:prSet phldrT="[Text]"/>
      <dgm:spPr/>
      <dgm:t>
        <a:bodyPr/>
        <a:lstStyle/>
        <a:p>
          <a:r>
            <a:rPr lang="ja-JP" altLang="en-US" dirty="0" smtClean="0"/>
            <a:t>プレスリリース作成・配布</a:t>
          </a:r>
          <a:endParaRPr lang="en-US" dirty="0"/>
        </a:p>
      </dgm:t>
    </dgm:pt>
    <dgm:pt modelId="{00553C02-305D-4B59-A633-5E52B67173E0}" type="parTrans" cxnId="{0453DD85-8C30-4634-AA92-909486F6E1F5}">
      <dgm:prSet/>
      <dgm:spPr/>
      <dgm:t>
        <a:bodyPr/>
        <a:lstStyle/>
        <a:p>
          <a:endParaRPr lang="en-US"/>
        </a:p>
      </dgm:t>
    </dgm:pt>
    <dgm:pt modelId="{7F945428-FCA9-4BF9-97A4-1C4B0AAEE288}" type="sibTrans" cxnId="{0453DD85-8C30-4634-AA92-909486F6E1F5}">
      <dgm:prSet/>
      <dgm:spPr/>
      <dgm:t>
        <a:bodyPr/>
        <a:lstStyle/>
        <a:p>
          <a:endParaRPr lang="en-US"/>
        </a:p>
      </dgm:t>
    </dgm:pt>
    <dgm:pt modelId="{C81F50AB-0758-4786-8DFF-1157B2D6EEBA}">
      <dgm:prSet phldrT="[Text]"/>
      <dgm:spPr/>
      <dgm:t>
        <a:bodyPr/>
        <a:lstStyle/>
        <a:p>
          <a:r>
            <a:rPr lang="ja-JP" altLang="en-US" dirty="0" smtClean="0"/>
            <a:t>メルマガ</a:t>
          </a:r>
          <a:endParaRPr lang="en-US" dirty="0"/>
        </a:p>
      </dgm:t>
    </dgm:pt>
    <dgm:pt modelId="{91AC6A23-A9D3-4B9E-ABF7-3954F4027045}" type="parTrans" cxnId="{CFAFD485-F8F7-4E03-9A3D-20F6FCA768C5}">
      <dgm:prSet/>
      <dgm:spPr/>
      <dgm:t>
        <a:bodyPr/>
        <a:lstStyle/>
        <a:p>
          <a:endParaRPr lang="en-US"/>
        </a:p>
      </dgm:t>
    </dgm:pt>
    <dgm:pt modelId="{FDD33B4D-4973-4EFA-A2E9-E2C0324532C3}" type="sibTrans" cxnId="{CFAFD485-F8F7-4E03-9A3D-20F6FCA768C5}">
      <dgm:prSet/>
      <dgm:spPr/>
      <dgm:t>
        <a:bodyPr/>
        <a:lstStyle/>
        <a:p>
          <a:endParaRPr lang="en-US"/>
        </a:p>
      </dgm:t>
    </dgm:pt>
    <dgm:pt modelId="{5CAE205E-8FE7-4EA7-8DB8-FA7D2DE126A0}">
      <dgm:prSet phldrT="[Text]"/>
      <dgm:spPr/>
      <dgm:t>
        <a:bodyPr/>
        <a:lstStyle/>
        <a:p>
          <a:r>
            <a:rPr lang="ja-JP" altLang="en-US" dirty="0" smtClean="0"/>
            <a:t>コラボ</a:t>
          </a:r>
          <a:endParaRPr lang="en-US" dirty="0"/>
        </a:p>
      </dgm:t>
    </dgm:pt>
    <dgm:pt modelId="{2E0B54CA-DC92-4CA3-9397-7C18CFF3D0D2}" type="parTrans" cxnId="{0F274835-6C01-4340-9AAC-AFD0A707E5D8}">
      <dgm:prSet/>
      <dgm:spPr/>
      <dgm:t>
        <a:bodyPr/>
        <a:lstStyle/>
        <a:p>
          <a:endParaRPr lang="en-US"/>
        </a:p>
      </dgm:t>
    </dgm:pt>
    <dgm:pt modelId="{5653DCB7-91BD-4DFD-A519-7C02D2B4D2F6}" type="sibTrans" cxnId="{0F274835-6C01-4340-9AAC-AFD0A707E5D8}">
      <dgm:prSet/>
      <dgm:spPr/>
      <dgm:t>
        <a:bodyPr/>
        <a:lstStyle/>
        <a:p>
          <a:endParaRPr lang="en-US"/>
        </a:p>
      </dgm:t>
    </dgm:pt>
    <dgm:pt modelId="{05E0373C-EE03-C34C-B6BC-ECEAF22707D7}" type="pres">
      <dgm:prSet presAssocID="{F10CF087-AA01-3541-943A-D025FD765C37}" presName="theList" presStyleCnt="0">
        <dgm:presLayoutVars>
          <dgm:dir/>
          <dgm:animLvl val="lvl"/>
          <dgm:resizeHandles val="exact"/>
        </dgm:presLayoutVars>
      </dgm:prSet>
      <dgm:spPr/>
      <dgm:t>
        <a:bodyPr/>
        <a:lstStyle/>
        <a:p>
          <a:endParaRPr kumimoji="1" lang="ja-JP" altLang="en-US"/>
        </a:p>
      </dgm:t>
    </dgm:pt>
    <dgm:pt modelId="{3C7A0F5B-A98B-114B-A099-F1CDEF1EA260}" type="pres">
      <dgm:prSet presAssocID="{EC41D73E-B505-9548-A032-5F44FEBB6A3D}" presName="compNode" presStyleCnt="0"/>
      <dgm:spPr/>
    </dgm:pt>
    <dgm:pt modelId="{6DBDB8BA-2D18-FE43-817F-EE7774820B49}" type="pres">
      <dgm:prSet presAssocID="{EC41D73E-B505-9548-A032-5F44FEBB6A3D}" presName="aNode" presStyleLbl="bgShp" presStyleIdx="0" presStyleCnt="4"/>
      <dgm:spPr/>
      <dgm:t>
        <a:bodyPr/>
        <a:lstStyle/>
        <a:p>
          <a:endParaRPr kumimoji="1" lang="ja-JP" altLang="en-US"/>
        </a:p>
      </dgm:t>
    </dgm:pt>
    <dgm:pt modelId="{6F9CA6B9-2158-814E-9E1B-F5413D085838}" type="pres">
      <dgm:prSet presAssocID="{EC41D73E-B505-9548-A032-5F44FEBB6A3D}" presName="textNode" presStyleLbl="bgShp" presStyleIdx="0" presStyleCnt="4"/>
      <dgm:spPr/>
      <dgm:t>
        <a:bodyPr/>
        <a:lstStyle/>
        <a:p>
          <a:endParaRPr kumimoji="1" lang="ja-JP" altLang="en-US"/>
        </a:p>
      </dgm:t>
    </dgm:pt>
    <dgm:pt modelId="{562FD183-A691-DF47-8540-0E6A979B3F02}" type="pres">
      <dgm:prSet presAssocID="{EC41D73E-B505-9548-A032-5F44FEBB6A3D}" presName="compChildNode" presStyleCnt="0"/>
      <dgm:spPr/>
    </dgm:pt>
    <dgm:pt modelId="{5F589AC1-1700-F141-A2D0-AF31804B8CCA}" type="pres">
      <dgm:prSet presAssocID="{EC41D73E-B505-9548-A032-5F44FEBB6A3D}" presName="theInnerList" presStyleCnt="0"/>
      <dgm:spPr/>
    </dgm:pt>
    <dgm:pt modelId="{CD6E7BF2-E571-8F4E-B885-AFDB43E19528}" type="pres">
      <dgm:prSet presAssocID="{1ABE12A0-72EF-4B45-AAD8-B256FD28CBE4}" presName="childNode" presStyleLbl="node1" presStyleIdx="0" presStyleCnt="16">
        <dgm:presLayoutVars>
          <dgm:bulletEnabled val="1"/>
        </dgm:presLayoutVars>
      </dgm:prSet>
      <dgm:spPr/>
      <dgm:t>
        <a:bodyPr/>
        <a:lstStyle/>
        <a:p>
          <a:endParaRPr kumimoji="1" lang="ja-JP" altLang="en-US"/>
        </a:p>
      </dgm:t>
    </dgm:pt>
    <dgm:pt modelId="{19C9B748-3A78-C640-8C31-CB0D6AD43D38}" type="pres">
      <dgm:prSet presAssocID="{1ABE12A0-72EF-4B45-AAD8-B256FD28CBE4}" presName="aSpace2" presStyleCnt="0"/>
      <dgm:spPr/>
    </dgm:pt>
    <dgm:pt modelId="{E3425D46-826A-E449-AE94-F352E8FF29AC}" type="pres">
      <dgm:prSet presAssocID="{303E20DC-4375-274A-9D1B-05B974BD48A3}" presName="childNode" presStyleLbl="node1" presStyleIdx="1" presStyleCnt="16">
        <dgm:presLayoutVars>
          <dgm:bulletEnabled val="1"/>
        </dgm:presLayoutVars>
      </dgm:prSet>
      <dgm:spPr/>
      <dgm:t>
        <a:bodyPr/>
        <a:lstStyle/>
        <a:p>
          <a:endParaRPr kumimoji="1" lang="ja-JP" altLang="en-US"/>
        </a:p>
      </dgm:t>
    </dgm:pt>
    <dgm:pt modelId="{6E5D9E2A-D2F7-0948-82F0-E44553247BA6}" type="pres">
      <dgm:prSet presAssocID="{303E20DC-4375-274A-9D1B-05B974BD48A3}" presName="aSpace2" presStyleCnt="0"/>
      <dgm:spPr/>
    </dgm:pt>
    <dgm:pt modelId="{0DBAEDB4-14F1-7849-A4E9-2E4BBB514CA2}" type="pres">
      <dgm:prSet presAssocID="{D62999EB-09F1-8642-B6A8-BE6C25359F40}" presName="childNode" presStyleLbl="node1" presStyleIdx="2" presStyleCnt="16">
        <dgm:presLayoutVars>
          <dgm:bulletEnabled val="1"/>
        </dgm:presLayoutVars>
      </dgm:prSet>
      <dgm:spPr/>
      <dgm:t>
        <a:bodyPr/>
        <a:lstStyle/>
        <a:p>
          <a:endParaRPr lang="en-US"/>
        </a:p>
      </dgm:t>
    </dgm:pt>
    <dgm:pt modelId="{2E7D0478-62CB-A94B-AB1F-35C4DCD250C4}" type="pres">
      <dgm:prSet presAssocID="{EC41D73E-B505-9548-A032-5F44FEBB6A3D}" presName="aSpace" presStyleCnt="0"/>
      <dgm:spPr/>
    </dgm:pt>
    <dgm:pt modelId="{EAA58E29-764C-8044-BF74-3EA51476E163}" type="pres">
      <dgm:prSet presAssocID="{5F1B5779-BE76-E048-9876-5F0923979C95}" presName="compNode" presStyleCnt="0"/>
      <dgm:spPr/>
    </dgm:pt>
    <dgm:pt modelId="{8CA0BC80-46B0-9145-ACF5-75CCC34726B3}" type="pres">
      <dgm:prSet presAssocID="{5F1B5779-BE76-E048-9876-5F0923979C95}" presName="aNode" presStyleLbl="bgShp" presStyleIdx="1" presStyleCnt="4"/>
      <dgm:spPr/>
      <dgm:t>
        <a:bodyPr/>
        <a:lstStyle/>
        <a:p>
          <a:endParaRPr kumimoji="1" lang="ja-JP" altLang="en-US"/>
        </a:p>
      </dgm:t>
    </dgm:pt>
    <dgm:pt modelId="{008D5A8A-FCA9-0D47-B658-63506DAF3AB0}" type="pres">
      <dgm:prSet presAssocID="{5F1B5779-BE76-E048-9876-5F0923979C95}" presName="textNode" presStyleLbl="bgShp" presStyleIdx="1" presStyleCnt="4"/>
      <dgm:spPr/>
      <dgm:t>
        <a:bodyPr/>
        <a:lstStyle/>
        <a:p>
          <a:endParaRPr kumimoji="1" lang="ja-JP" altLang="en-US"/>
        </a:p>
      </dgm:t>
    </dgm:pt>
    <dgm:pt modelId="{2FECAE1B-BFE3-414F-B238-1D43C0846B65}" type="pres">
      <dgm:prSet presAssocID="{5F1B5779-BE76-E048-9876-5F0923979C95}" presName="compChildNode" presStyleCnt="0"/>
      <dgm:spPr/>
    </dgm:pt>
    <dgm:pt modelId="{D9678A8A-5A1C-344B-BDB0-C2A15FDA8D34}" type="pres">
      <dgm:prSet presAssocID="{5F1B5779-BE76-E048-9876-5F0923979C95}" presName="theInnerList" presStyleCnt="0"/>
      <dgm:spPr/>
    </dgm:pt>
    <dgm:pt modelId="{8881FE7A-4E1E-0A41-B7A5-F3857569C519}" type="pres">
      <dgm:prSet presAssocID="{129E6FE5-C992-C046-A365-86F101E1115E}" presName="childNode" presStyleLbl="node1" presStyleIdx="3" presStyleCnt="16">
        <dgm:presLayoutVars>
          <dgm:bulletEnabled val="1"/>
        </dgm:presLayoutVars>
      </dgm:prSet>
      <dgm:spPr/>
      <dgm:t>
        <a:bodyPr/>
        <a:lstStyle/>
        <a:p>
          <a:endParaRPr lang="en-US"/>
        </a:p>
      </dgm:t>
    </dgm:pt>
    <dgm:pt modelId="{D8A9869E-0A51-2848-8A15-C906626CA0F4}" type="pres">
      <dgm:prSet presAssocID="{129E6FE5-C992-C046-A365-86F101E1115E}" presName="aSpace2" presStyleCnt="0"/>
      <dgm:spPr/>
    </dgm:pt>
    <dgm:pt modelId="{346597F2-21AB-7944-8273-C2248CD7EA85}" type="pres">
      <dgm:prSet presAssocID="{3DB9A2A0-C7AF-AD4E-A839-3D959D5987FE}" presName="childNode" presStyleLbl="node1" presStyleIdx="4" presStyleCnt="16">
        <dgm:presLayoutVars>
          <dgm:bulletEnabled val="1"/>
        </dgm:presLayoutVars>
      </dgm:prSet>
      <dgm:spPr/>
      <dgm:t>
        <a:bodyPr/>
        <a:lstStyle/>
        <a:p>
          <a:endParaRPr kumimoji="1" lang="ja-JP" altLang="en-US"/>
        </a:p>
      </dgm:t>
    </dgm:pt>
    <dgm:pt modelId="{67908486-A91C-074E-B8AE-8EFC2CB3A0B9}" type="pres">
      <dgm:prSet presAssocID="{3DB9A2A0-C7AF-AD4E-A839-3D959D5987FE}" presName="aSpace2" presStyleCnt="0"/>
      <dgm:spPr/>
    </dgm:pt>
    <dgm:pt modelId="{871404DD-6160-3144-9FB7-F7F54EAFA39B}" type="pres">
      <dgm:prSet presAssocID="{CDE3F006-E50F-5144-9103-A221DC2C75D1}" presName="childNode" presStyleLbl="node1" presStyleIdx="5" presStyleCnt="16">
        <dgm:presLayoutVars>
          <dgm:bulletEnabled val="1"/>
        </dgm:presLayoutVars>
      </dgm:prSet>
      <dgm:spPr/>
      <dgm:t>
        <a:bodyPr/>
        <a:lstStyle/>
        <a:p>
          <a:endParaRPr kumimoji="1" lang="ja-JP" altLang="en-US"/>
        </a:p>
      </dgm:t>
    </dgm:pt>
    <dgm:pt modelId="{987AA0A5-7346-42F9-892A-BEBCBAC9563A}" type="pres">
      <dgm:prSet presAssocID="{CDE3F006-E50F-5144-9103-A221DC2C75D1}" presName="aSpace2" presStyleCnt="0"/>
      <dgm:spPr/>
    </dgm:pt>
    <dgm:pt modelId="{32C7DB78-0A52-4943-B3D9-4E5393F9DC29}" type="pres">
      <dgm:prSet presAssocID="{FBBB7343-91CB-48E6-A5C1-2652D5C8C680}" presName="childNode" presStyleLbl="node1" presStyleIdx="6" presStyleCnt="16">
        <dgm:presLayoutVars>
          <dgm:bulletEnabled val="1"/>
        </dgm:presLayoutVars>
      </dgm:prSet>
      <dgm:spPr/>
      <dgm:t>
        <a:bodyPr/>
        <a:lstStyle/>
        <a:p>
          <a:endParaRPr kumimoji="1" lang="ja-JP" altLang="en-US"/>
        </a:p>
      </dgm:t>
    </dgm:pt>
    <dgm:pt modelId="{503AACE7-C91E-BE43-8438-8ACC7B6F3304}" type="pres">
      <dgm:prSet presAssocID="{5F1B5779-BE76-E048-9876-5F0923979C95}" presName="aSpace" presStyleCnt="0"/>
      <dgm:spPr/>
    </dgm:pt>
    <dgm:pt modelId="{295490EE-E6B8-744F-8ED3-82CB74DAF4E1}" type="pres">
      <dgm:prSet presAssocID="{1CC2360B-0A07-E94A-8D0F-91F9B145FF21}" presName="compNode" presStyleCnt="0"/>
      <dgm:spPr/>
    </dgm:pt>
    <dgm:pt modelId="{B0F4A160-1363-3F4B-AF98-2FF2371645CF}" type="pres">
      <dgm:prSet presAssocID="{1CC2360B-0A07-E94A-8D0F-91F9B145FF21}" presName="aNode" presStyleLbl="bgShp" presStyleIdx="2" presStyleCnt="4"/>
      <dgm:spPr/>
      <dgm:t>
        <a:bodyPr/>
        <a:lstStyle/>
        <a:p>
          <a:endParaRPr kumimoji="1" lang="ja-JP" altLang="en-US"/>
        </a:p>
      </dgm:t>
    </dgm:pt>
    <dgm:pt modelId="{D84B462C-8F02-2B42-86CE-D89E17D1A2D5}" type="pres">
      <dgm:prSet presAssocID="{1CC2360B-0A07-E94A-8D0F-91F9B145FF21}" presName="textNode" presStyleLbl="bgShp" presStyleIdx="2" presStyleCnt="4"/>
      <dgm:spPr/>
      <dgm:t>
        <a:bodyPr/>
        <a:lstStyle/>
        <a:p>
          <a:endParaRPr kumimoji="1" lang="ja-JP" altLang="en-US"/>
        </a:p>
      </dgm:t>
    </dgm:pt>
    <dgm:pt modelId="{662EA0C4-7D3E-5F41-A2FC-57DC30EDBE5D}" type="pres">
      <dgm:prSet presAssocID="{1CC2360B-0A07-E94A-8D0F-91F9B145FF21}" presName="compChildNode" presStyleCnt="0"/>
      <dgm:spPr/>
    </dgm:pt>
    <dgm:pt modelId="{87B43880-3484-1440-9D7F-3AAAB39A7A9B}" type="pres">
      <dgm:prSet presAssocID="{1CC2360B-0A07-E94A-8D0F-91F9B145FF21}" presName="theInnerList" presStyleCnt="0"/>
      <dgm:spPr/>
    </dgm:pt>
    <dgm:pt modelId="{8788612E-D9B6-4BD5-B104-373CF711EEBC}" type="pres">
      <dgm:prSet presAssocID="{67272350-0E23-41B0-B546-6D130373D8AE}" presName="childNode" presStyleLbl="node1" presStyleIdx="7" presStyleCnt="16">
        <dgm:presLayoutVars>
          <dgm:bulletEnabled val="1"/>
        </dgm:presLayoutVars>
      </dgm:prSet>
      <dgm:spPr/>
      <dgm:t>
        <a:bodyPr/>
        <a:lstStyle/>
        <a:p>
          <a:endParaRPr kumimoji="1" lang="ja-JP" altLang="en-US"/>
        </a:p>
      </dgm:t>
    </dgm:pt>
    <dgm:pt modelId="{639E085B-7E3B-4410-A006-308867B665C5}" type="pres">
      <dgm:prSet presAssocID="{67272350-0E23-41B0-B546-6D130373D8AE}" presName="aSpace2" presStyleCnt="0"/>
      <dgm:spPr/>
    </dgm:pt>
    <dgm:pt modelId="{2AC51BA5-8F58-4E65-B170-E63D50D9A890}" type="pres">
      <dgm:prSet presAssocID="{A231D5D0-5737-4D54-B0C5-F6CD6D5CE0BA}" presName="childNode" presStyleLbl="node1" presStyleIdx="8" presStyleCnt="16">
        <dgm:presLayoutVars>
          <dgm:bulletEnabled val="1"/>
        </dgm:presLayoutVars>
      </dgm:prSet>
      <dgm:spPr/>
      <dgm:t>
        <a:bodyPr/>
        <a:lstStyle/>
        <a:p>
          <a:endParaRPr kumimoji="1" lang="ja-JP" altLang="en-US"/>
        </a:p>
      </dgm:t>
    </dgm:pt>
    <dgm:pt modelId="{50B4E2B7-8B9E-4BAA-B7CD-5CE811D29808}" type="pres">
      <dgm:prSet presAssocID="{A231D5D0-5737-4D54-B0C5-F6CD6D5CE0BA}" presName="aSpace2" presStyleCnt="0"/>
      <dgm:spPr/>
    </dgm:pt>
    <dgm:pt modelId="{9EA1E1CB-1C81-4F13-BDD2-22A736C81492}" type="pres">
      <dgm:prSet presAssocID="{54A08492-3ECA-4764-970C-79B9646B5E3F}" presName="childNode" presStyleLbl="node1" presStyleIdx="9" presStyleCnt="16">
        <dgm:presLayoutVars>
          <dgm:bulletEnabled val="1"/>
        </dgm:presLayoutVars>
      </dgm:prSet>
      <dgm:spPr/>
      <dgm:t>
        <a:bodyPr/>
        <a:lstStyle/>
        <a:p>
          <a:endParaRPr kumimoji="1" lang="ja-JP" altLang="en-US"/>
        </a:p>
      </dgm:t>
    </dgm:pt>
    <dgm:pt modelId="{5A1D585E-D087-4813-829A-854ABE375CE9}" type="pres">
      <dgm:prSet presAssocID="{54A08492-3ECA-4764-970C-79B9646B5E3F}" presName="aSpace2" presStyleCnt="0"/>
      <dgm:spPr/>
    </dgm:pt>
    <dgm:pt modelId="{605CF07D-D328-4C86-8D7A-5D885CAA03C3}" type="pres">
      <dgm:prSet presAssocID="{655AA36D-A628-4600-B611-E9FA5261CF33}" presName="childNode" presStyleLbl="node1" presStyleIdx="10" presStyleCnt="16">
        <dgm:presLayoutVars>
          <dgm:bulletEnabled val="1"/>
        </dgm:presLayoutVars>
      </dgm:prSet>
      <dgm:spPr/>
      <dgm:t>
        <a:bodyPr/>
        <a:lstStyle/>
        <a:p>
          <a:endParaRPr kumimoji="1" lang="ja-JP" altLang="en-US"/>
        </a:p>
      </dgm:t>
    </dgm:pt>
    <dgm:pt modelId="{5A76B57E-F485-4F6E-AA19-CBC9EEC5D0EF}" type="pres">
      <dgm:prSet presAssocID="{655AA36D-A628-4600-B611-E9FA5261CF33}" presName="aSpace2" presStyleCnt="0"/>
      <dgm:spPr/>
    </dgm:pt>
    <dgm:pt modelId="{42AABD13-62A2-4C68-A9E9-328E4F797ACB}" type="pres">
      <dgm:prSet presAssocID="{C8A57016-FF57-4A95-A9BB-5F3455767A33}" presName="childNode" presStyleLbl="node1" presStyleIdx="11" presStyleCnt="16">
        <dgm:presLayoutVars>
          <dgm:bulletEnabled val="1"/>
        </dgm:presLayoutVars>
      </dgm:prSet>
      <dgm:spPr/>
      <dgm:t>
        <a:bodyPr/>
        <a:lstStyle/>
        <a:p>
          <a:endParaRPr kumimoji="1" lang="ja-JP" altLang="en-US"/>
        </a:p>
      </dgm:t>
    </dgm:pt>
    <dgm:pt modelId="{63B97D11-4263-D142-9B83-C6473FA3EF6F}" type="pres">
      <dgm:prSet presAssocID="{1CC2360B-0A07-E94A-8D0F-91F9B145FF21}" presName="aSpace" presStyleCnt="0"/>
      <dgm:spPr/>
    </dgm:pt>
    <dgm:pt modelId="{D13343F5-B176-B54E-90DA-F900A67263C0}" type="pres">
      <dgm:prSet presAssocID="{CD7AD08B-CCA2-9B48-A00F-D4EFF580CF63}" presName="compNode" presStyleCnt="0"/>
      <dgm:spPr/>
    </dgm:pt>
    <dgm:pt modelId="{7B82B09B-5A1D-2249-9B34-CF9E85EDB5AE}" type="pres">
      <dgm:prSet presAssocID="{CD7AD08B-CCA2-9B48-A00F-D4EFF580CF63}" presName="aNode" presStyleLbl="bgShp" presStyleIdx="3" presStyleCnt="4"/>
      <dgm:spPr/>
      <dgm:t>
        <a:bodyPr/>
        <a:lstStyle/>
        <a:p>
          <a:endParaRPr kumimoji="1" lang="ja-JP" altLang="en-US"/>
        </a:p>
      </dgm:t>
    </dgm:pt>
    <dgm:pt modelId="{0F7B5EBC-EA5E-1B41-9A7C-EFCAA19D6AE5}" type="pres">
      <dgm:prSet presAssocID="{CD7AD08B-CCA2-9B48-A00F-D4EFF580CF63}" presName="textNode" presStyleLbl="bgShp" presStyleIdx="3" presStyleCnt="4"/>
      <dgm:spPr/>
      <dgm:t>
        <a:bodyPr/>
        <a:lstStyle/>
        <a:p>
          <a:endParaRPr kumimoji="1" lang="ja-JP" altLang="en-US"/>
        </a:p>
      </dgm:t>
    </dgm:pt>
    <dgm:pt modelId="{26B5BBB8-FD9C-AE4D-9C70-F4421B8F166E}" type="pres">
      <dgm:prSet presAssocID="{CD7AD08B-CCA2-9B48-A00F-D4EFF580CF63}" presName="compChildNode" presStyleCnt="0"/>
      <dgm:spPr/>
    </dgm:pt>
    <dgm:pt modelId="{AF4234F7-AD78-C24B-BD70-7220AB1CDD78}" type="pres">
      <dgm:prSet presAssocID="{CD7AD08B-CCA2-9B48-A00F-D4EFF580CF63}" presName="theInnerList" presStyleCnt="0"/>
      <dgm:spPr/>
    </dgm:pt>
    <dgm:pt modelId="{ECE8814D-F022-4281-86FC-7459F1A17E13}" type="pres">
      <dgm:prSet presAssocID="{7A7872CD-A2A9-4066-814F-87BB7558151A}" presName="childNode" presStyleLbl="node1" presStyleIdx="12" presStyleCnt="16">
        <dgm:presLayoutVars>
          <dgm:bulletEnabled val="1"/>
        </dgm:presLayoutVars>
      </dgm:prSet>
      <dgm:spPr/>
      <dgm:t>
        <a:bodyPr/>
        <a:lstStyle/>
        <a:p>
          <a:endParaRPr kumimoji="1" lang="ja-JP" altLang="en-US"/>
        </a:p>
      </dgm:t>
    </dgm:pt>
    <dgm:pt modelId="{C5C0C29E-F984-4EB7-9219-35322BFF56F1}" type="pres">
      <dgm:prSet presAssocID="{7A7872CD-A2A9-4066-814F-87BB7558151A}" presName="aSpace2" presStyleCnt="0"/>
      <dgm:spPr/>
    </dgm:pt>
    <dgm:pt modelId="{9BEBE2B0-250A-48C8-88BF-8ABF4FB2BC1A}" type="pres">
      <dgm:prSet presAssocID="{5DF65821-B90F-4B5F-8184-0D9A9FDC1C52}" presName="childNode" presStyleLbl="node1" presStyleIdx="13" presStyleCnt="16">
        <dgm:presLayoutVars>
          <dgm:bulletEnabled val="1"/>
        </dgm:presLayoutVars>
      </dgm:prSet>
      <dgm:spPr/>
      <dgm:t>
        <a:bodyPr/>
        <a:lstStyle/>
        <a:p>
          <a:endParaRPr kumimoji="1" lang="ja-JP" altLang="en-US"/>
        </a:p>
      </dgm:t>
    </dgm:pt>
    <dgm:pt modelId="{8A70CA20-5813-4183-86B2-DDEF83E42BF8}" type="pres">
      <dgm:prSet presAssocID="{5DF65821-B90F-4B5F-8184-0D9A9FDC1C52}" presName="aSpace2" presStyleCnt="0"/>
      <dgm:spPr/>
    </dgm:pt>
    <dgm:pt modelId="{6AC0BA06-C273-4AED-9197-E1F3D28F7191}" type="pres">
      <dgm:prSet presAssocID="{C81F50AB-0758-4786-8DFF-1157B2D6EEBA}" presName="childNode" presStyleLbl="node1" presStyleIdx="14" presStyleCnt="16">
        <dgm:presLayoutVars>
          <dgm:bulletEnabled val="1"/>
        </dgm:presLayoutVars>
      </dgm:prSet>
      <dgm:spPr/>
      <dgm:t>
        <a:bodyPr/>
        <a:lstStyle/>
        <a:p>
          <a:endParaRPr kumimoji="1" lang="ja-JP" altLang="en-US"/>
        </a:p>
      </dgm:t>
    </dgm:pt>
    <dgm:pt modelId="{C013F0CD-4DF4-4A07-BD8E-86E64D02BB40}" type="pres">
      <dgm:prSet presAssocID="{C81F50AB-0758-4786-8DFF-1157B2D6EEBA}" presName="aSpace2" presStyleCnt="0"/>
      <dgm:spPr/>
    </dgm:pt>
    <dgm:pt modelId="{3C30AAE9-ABE4-4C0F-93B3-6DAA7BAF9A29}" type="pres">
      <dgm:prSet presAssocID="{5CAE205E-8FE7-4EA7-8DB8-FA7D2DE126A0}" presName="childNode" presStyleLbl="node1" presStyleIdx="15" presStyleCnt="16">
        <dgm:presLayoutVars>
          <dgm:bulletEnabled val="1"/>
        </dgm:presLayoutVars>
      </dgm:prSet>
      <dgm:spPr/>
      <dgm:t>
        <a:bodyPr/>
        <a:lstStyle/>
        <a:p>
          <a:endParaRPr kumimoji="1" lang="ja-JP" altLang="en-US"/>
        </a:p>
      </dgm:t>
    </dgm:pt>
  </dgm:ptLst>
  <dgm:cxnLst>
    <dgm:cxn modelId="{13136EBF-1322-460A-8A81-B4A1C73D042A}" type="presOf" srcId="{655AA36D-A628-4600-B611-E9FA5261CF33}" destId="{605CF07D-D328-4C86-8D7A-5D885CAA03C3}" srcOrd="0" destOrd="0" presId="urn:microsoft.com/office/officeart/2005/8/layout/lProcess2"/>
    <dgm:cxn modelId="{3E4AC4B0-E848-524D-AC8C-525615B331F7}" srcId="{5F1B5779-BE76-E048-9876-5F0923979C95}" destId="{CDE3F006-E50F-5144-9103-A221DC2C75D1}" srcOrd="2" destOrd="0" parTransId="{64057A2A-7CB9-0C4A-80DA-485C5D89D702}" sibTransId="{82C62A60-AED3-D441-B8A9-CDE83D6F459A}"/>
    <dgm:cxn modelId="{CF4844F3-2CFE-427E-8B3E-B37B397C1A20}" type="presOf" srcId="{C8A57016-FF57-4A95-A9BB-5F3455767A33}" destId="{42AABD13-62A2-4C68-A9E9-328E4F797ACB}" srcOrd="0" destOrd="0" presId="urn:microsoft.com/office/officeart/2005/8/layout/lProcess2"/>
    <dgm:cxn modelId="{543F328C-B222-9445-B6E1-4800DA95B2FC}" type="presOf" srcId="{D62999EB-09F1-8642-B6A8-BE6C25359F40}" destId="{0DBAEDB4-14F1-7849-A4E9-2E4BBB514CA2}" srcOrd="0" destOrd="0" presId="urn:microsoft.com/office/officeart/2005/8/layout/lProcess2"/>
    <dgm:cxn modelId="{ED320A97-B0AE-2148-B95E-5377B3CAF032}" type="presOf" srcId="{5F1B5779-BE76-E048-9876-5F0923979C95}" destId="{008D5A8A-FCA9-0D47-B658-63506DAF3AB0}" srcOrd="1" destOrd="0" presId="urn:microsoft.com/office/officeart/2005/8/layout/lProcess2"/>
    <dgm:cxn modelId="{E6157D87-19E9-A245-A0C0-CD0F842E4462}" type="presOf" srcId="{129E6FE5-C992-C046-A365-86F101E1115E}" destId="{8881FE7A-4E1E-0A41-B7A5-F3857569C519}" srcOrd="0" destOrd="0" presId="urn:microsoft.com/office/officeart/2005/8/layout/lProcess2"/>
    <dgm:cxn modelId="{DAF66DE7-6F4C-4616-9D6B-E0E1478FC6D0}" srcId="{1CC2360B-0A07-E94A-8D0F-91F9B145FF21}" destId="{A231D5D0-5737-4D54-B0C5-F6CD6D5CE0BA}" srcOrd="1" destOrd="0" parTransId="{2CA06BCC-B5BE-4773-9656-ED2579BA2062}" sibTransId="{45389F64-37BD-43D2-AD90-9FF3E7DC9965}"/>
    <dgm:cxn modelId="{31F178BE-D343-9349-ACA3-CDB05D83C399}" srcId="{F10CF087-AA01-3541-943A-D025FD765C37}" destId="{1CC2360B-0A07-E94A-8D0F-91F9B145FF21}" srcOrd="2" destOrd="0" parTransId="{C1CE7F65-A72E-FF4C-A79B-C78E93D7A05C}" sibTransId="{460CA30F-5E8A-6C46-96EC-6CDF2584DAE0}"/>
    <dgm:cxn modelId="{F8098B19-CA48-2B40-ADF4-38CA9296B759}" srcId="{F10CF087-AA01-3541-943A-D025FD765C37}" destId="{5F1B5779-BE76-E048-9876-5F0923979C95}" srcOrd="1" destOrd="0" parTransId="{F9725F46-978A-CC49-90B7-10958A3D5AA3}" sibTransId="{D17E9E1F-6AE8-7A45-9E6F-F6B4B5EBCDA4}"/>
    <dgm:cxn modelId="{23485107-247D-4B11-84A9-BCA600E0861B}" srcId="{1CC2360B-0A07-E94A-8D0F-91F9B145FF21}" destId="{C8A57016-FF57-4A95-A9BB-5F3455767A33}" srcOrd="4" destOrd="0" parTransId="{6AE807FA-A0F9-461E-A82F-CC97D662E340}" sibTransId="{A6F4A46D-CF3D-4A53-AD65-D53752419750}"/>
    <dgm:cxn modelId="{D237B50D-D8E2-418E-8D71-2965F67AB3E2}" srcId="{1CC2360B-0A07-E94A-8D0F-91F9B145FF21}" destId="{655AA36D-A628-4600-B611-E9FA5261CF33}" srcOrd="3" destOrd="0" parTransId="{03CA9AF6-0727-4356-A4B9-D033EADEFBEF}" sibTransId="{C061053D-A1DB-42A8-8E76-C8D32710E0F9}"/>
    <dgm:cxn modelId="{C7A30588-1190-EA45-97E1-7F16B322AA13}" srcId="{EC41D73E-B505-9548-A032-5F44FEBB6A3D}" destId="{1ABE12A0-72EF-4B45-AAD8-B256FD28CBE4}" srcOrd="0" destOrd="0" parTransId="{CE6592E1-F94F-D343-A2EE-02B73D3BE408}" sibTransId="{5F7550FE-4B87-4B4D-B4D1-C77025B1706A}"/>
    <dgm:cxn modelId="{8CDCCDF9-BE63-8D4B-BB1D-77378181395F}" type="presOf" srcId="{1ABE12A0-72EF-4B45-AAD8-B256FD28CBE4}" destId="{CD6E7BF2-E571-8F4E-B885-AFDB43E19528}" srcOrd="0" destOrd="0" presId="urn:microsoft.com/office/officeart/2005/8/layout/lProcess2"/>
    <dgm:cxn modelId="{CBCCA3B8-CD68-7B45-AAD1-15E2A20E0E66}" srcId="{EC41D73E-B505-9548-A032-5F44FEBB6A3D}" destId="{303E20DC-4375-274A-9D1B-05B974BD48A3}" srcOrd="1" destOrd="0" parTransId="{CFDDDAFB-D85C-EB42-97A0-48447D0F25CB}" sibTransId="{37AA9B9F-F22B-694C-A7E2-57B20515BCEA}"/>
    <dgm:cxn modelId="{13E7D399-50CF-E64F-86BE-0B20D344B9C0}" srcId="{EC41D73E-B505-9548-A032-5F44FEBB6A3D}" destId="{D62999EB-09F1-8642-B6A8-BE6C25359F40}" srcOrd="2" destOrd="0" parTransId="{FE50FFD4-0F58-E84B-854E-0F789F94B440}" sibTransId="{4DD5B47E-7F1C-B044-A66F-398AFD45E80D}"/>
    <dgm:cxn modelId="{AE642761-B529-4D20-9FD5-2C92FCE2312B}" srcId="{1CC2360B-0A07-E94A-8D0F-91F9B145FF21}" destId="{67272350-0E23-41B0-B546-6D130373D8AE}" srcOrd="0" destOrd="0" parTransId="{4CC44403-CD8D-4D6F-921B-EBEAF1079D12}" sibTransId="{1D1BA1D0-5D8D-4558-A120-F2D80AD2CA83}"/>
    <dgm:cxn modelId="{88D965FC-E783-4367-9FB8-709719AE1E2A}" type="presOf" srcId="{5CAE205E-8FE7-4EA7-8DB8-FA7D2DE126A0}" destId="{3C30AAE9-ABE4-4C0F-93B3-6DAA7BAF9A29}" srcOrd="0" destOrd="0" presId="urn:microsoft.com/office/officeart/2005/8/layout/lProcess2"/>
    <dgm:cxn modelId="{C35DEA7C-3633-44C1-80B2-73D80E405E9B}" type="presOf" srcId="{7A7872CD-A2A9-4066-814F-87BB7558151A}" destId="{ECE8814D-F022-4281-86FC-7459F1A17E13}" srcOrd="0" destOrd="0" presId="urn:microsoft.com/office/officeart/2005/8/layout/lProcess2"/>
    <dgm:cxn modelId="{79325352-16CC-3C42-902B-86E2C4B17A46}" type="presOf" srcId="{3DB9A2A0-C7AF-AD4E-A839-3D959D5987FE}" destId="{346597F2-21AB-7944-8273-C2248CD7EA85}" srcOrd="0" destOrd="0" presId="urn:microsoft.com/office/officeart/2005/8/layout/lProcess2"/>
    <dgm:cxn modelId="{BEEED643-4113-C84A-A5CA-A3FE4D852B6A}" type="presOf" srcId="{1CC2360B-0A07-E94A-8D0F-91F9B145FF21}" destId="{D84B462C-8F02-2B42-86CE-D89E17D1A2D5}" srcOrd="1" destOrd="0" presId="urn:microsoft.com/office/officeart/2005/8/layout/lProcess2"/>
    <dgm:cxn modelId="{0D7A17CA-A1BA-114D-93B7-3CAB1D840791}" type="presOf" srcId="{5F1B5779-BE76-E048-9876-5F0923979C95}" destId="{8CA0BC80-46B0-9145-ACF5-75CCC34726B3}" srcOrd="0" destOrd="0" presId="urn:microsoft.com/office/officeart/2005/8/layout/lProcess2"/>
    <dgm:cxn modelId="{E82ED9AD-FF78-CE49-AA5F-29DDAA46563C}" type="presOf" srcId="{F10CF087-AA01-3541-943A-D025FD765C37}" destId="{05E0373C-EE03-C34C-B6BC-ECEAF22707D7}" srcOrd="0" destOrd="0" presId="urn:microsoft.com/office/officeart/2005/8/layout/lProcess2"/>
    <dgm:cxn modelId="{4826691D-9469-46A3-A3F6-36F21AEF0401}" srcId="{5F1B5779-BE76-E048-9876-5F0923979C95}" destId="{FBBB7343-91CB-48E6-A5C1-2652D5C8C680}" srcOrd="3" destOrd="0" parTransId="{E11CFE1F-E88E-4B52-A062-F06F07575BCC}" sibTransId="{BCBD94EB-78C7-47AF-8233-C6FF0A0DC653}"/>
    <dgm:cxn modelId="{0F16FD2D-464F-384D-B26B-6D4299726E36}" type="presOf" srcId="{303E20DC-4375-274A-9D1B-05B974BD48A3}" destId="{E3425D46-826A-E449-AE94-F352E8FF29AC}" srcOrd="0" destOrd="0" presId="urn:microsoft.com/office/officeart/2005/8/layout/lProcess2"/>
    <dgm:cxn modelId="{CFAFD485-F8F7-4E03-9A3D-20F6FCA768C5}" srcId="{CD7AD08B-CCA2-9B48-A00F-D4EFF580CF63}" destId="{C81F50AB-0758-4786-8DFF-1157B2D6EEBA}" srcOrd="2" destOrd="0" parTransId="{91AC6A23-A9D3-4B9E-ABF7-3954F4027045}" sibTransId="{FDD33B4D-4973-4EFA-A2E9-E2C0324532C3}"/>
    <dgm:cxn modelId="{BFBCCB05-86FF-4EFF-B115-43537BB073AB}" type="presOf" srcId="{67272350-0E23-41B0-B546-6D130373D8AE}" destId="{8788612E-D9B6-4BD5-B104-373CF711EEBC}" srcOrd="0" destOrd="0" presId="urn:microsoft.com/office/officeart/2005/8/layout/lProcess2"/>
    <dgm:cxn modelId="{E82C4553-0992-F443-9AC8-A86EABBBAE65}" type="presOf" srcId="{1CC2360B-0A07-E94A-8D0F-91F9B145FF21}" destId="{B0F4A160-1363-3F4B-AF98-2FF2371645CF}" srcOrd="0" destOrd="0" presId="urn:microsoft.com/office/officeart/2005/8/layout/lProcess2"/>
    <dgm:cxn modelId="{94AD12B2-78AB-A547-9822-13F69F67328B}" type="presOf" srcId="{CD7AD08B-CCA2-9B48-A00F-D4EFF580CF63}" destId="{7B82B09B-5A1D-2249-9B34-CF9E85EDB5AE}" srcOrd="0" destOrd="0" presId="urn:microsoft.com/office/officeart/2005/8/layout/lProcess2"/>
    <dgm:cxn modelId="{B98CD8BE-A82A-D046-B0D2-6C176EB15A91}" type="presOf" srcId="{EC41D73E-B505-9548-A032-5F44FEBB6A3D}" destId="{6DBDB8BA-2D18-FE43-817F-EE7774820B49}" srcOrd="0" destOrd="0" presId="urn:microsoft.com/office/officeart/2005/8/layout/lProcess2"/>
    <dgm:cxn modelId="{67744204-0352-7C45-93D5-A7BC5BCF91DA}" srcId="{F10CF087-AA01-3541-943A-D025FD765C37}" destId="{CD7AD08B-CCA2-9B48-A00F-D4EFF580CF63}" srcOrd="3" destOrd="0" parTransId="{064E014B-8015-7E42-8D98-01C7ABE0D83E}" sibTransId="{9E5289E0-A5FD-764A-AB60-3627FE857EDA}"/>
    <dgm:cxn modelId="{F411869E-891D-4CDE-811B-9A53CD323C73}" type="presOf" srcId="{C81F50AB-0758-4786-8DFF-1157B2D6EEBA}" destId="{6AC0BA06-C273-4AED-9197-E1F3D28F7191}" srcOrd="0" destOrd="0" presId="urn:microsoft.com/office/officeart/2005/8/layout/lProcess2"/>
    <dgm:cxn modelId="{D0E11682-15A4-4DC4-9BAB-76FA11C64369}" type="presOf" srcId="{5DF65821-B90F-4B5F-8184-0D9A9FDC1C52}" destId="{9BEBE2B0-250A-48C8-88BF-8ABF4FB2BC1A}" srcOrd="0" destOrd="0" presId="urn:microsoft.com/office/officeart/2005/8/layout/lProcess2"/>
    <dgm:cxn modelId="{74AF81FC-D770-984B-AA45-E660ED602C92}" type="presOf" srcId="{CDE3F006-E50F-5144-9103-A221DC2C75D1}" destId="{871404DD-6160-3144-9FB7-F7F54EAFA39B}" srcOrd="0" destOrd="0" presId="urn:microsoft.com/office/officeart/2005/8/layout/lProcess2"/>
    <dgm:cxn modelId="{1C124241-45CD-494F-B567-863E21754B44}" srcId="{CD7AD08B-CCA2-9B48-A00F-D4EFF580CF63}" destId="{7A7872CD-A2A9-4066-814F-87BB7558151A}" srcOrd="0" destOrd="0" parTransId="{C34B6735-0516-44B7-A1AE-FE05F20F7263}" sibTransId="{5D5E6BDB-7C29-46AE-984D-53F15693BC97}"/>
    <dgm:cxn modelId="{F168F212-7948-2446-A3C1-26B7A63C34ED}" srcId="{5F1B5779-BE76-E048-9876-5F0923979C95}" destId="{3DB9A2A0-C7AF-AD4E-A839-3D959D5987FE}" srcOrd="1" destOrd="0" parTransId="{F3A01523-C40C-9D44-BBF4-BCC286FF1E94}" sibTransId="{E0AEB5C2-FBC0-374D-A67C-F83D7C2FF755}"/>
    <dgm:cxn modelId="{D5FFA2BD-8FF3-45E6-961E-1807A8009433}" type="presOf" srcId="{54A08492-3ECA-4764-970C-79B9646B5E3F}" destId="{9EA1E1CB-1C81-4F13-BDD2-22A736C81492}" srcOrd="0" destOrd="0" presId="urn:microsoft.com/office/officeart/2005/8/layout/lProcess2"/>
    <dgm:cxn modelId="{0F274835-6C01-4340-9AAC-AFD0A707E5D8}" srcId="{CD7AD08B-CCA2-9B48-A00F-D4EFF580CF63}" destId="{5CAE205E-8FE7-4EA7-8DB8-FA7D2DE126A0}" srcOrd="3" destOrd="0" parTransId="{2E0B54CA-DC92-4CA3-9397-7C18CFF3D0D2}" sibTransId="{5653DCB7-91BD-4DFD-A519-7C02D2B4D2F6}"/>
    <dgm:cxn modelId="{5341C7DB-B6FB-7A40-AB69-0C8CDD0D5EAC}" type="presOf" srcId="{CD7AD08B-CCA2-9B48-A00F-D4EFF580CF63}" destId="{0F7B5EBC-EA5E-1B41-9A7C-EFCAA19D6AE5}" srcOrd="1" destOrd="0" presId="urn:microsoft.com/office/officeart/2005/8/layout/lProcess2"/>
    <dgm:cxn modelId="{93DFC5B9-45BF-F64F-85E6-73FBD41CF554}" srcId="{5F1B5779-BE76-E048-9876-5F0923979C95}" destId="{129E6FE5-C992-C046-A365-86F101E1115E}" srcOrd="0" destOrd="0" parTransId="{B63E7EA9-BA10-D244-953E-841E12EFDF5F}" sibTransId="{EB0055C4-00D3-4646-8F88-991BF1DEC11C}"/>
    <dgm:cxn modelId="{B2ECFC76-9CF4-C941-92FF-2E3731CD0306}" srcId="{F10CF087-AA01-3541-943A-D025FD765C37}" destId="{EC41D73E-B505-9548-A032-5F44FEBB6A3D}" srcOrd="0" destOrd="0" parTransId="{7995BF60-DF1A-7648-ADFA-2996811D5D15}" sibTransId="{74E5DAB4-8BA3-3F46-B215-7CC72DB2CAAE}"/>
    <dgm:cxn modelId="{B2F4EFFB-9B5C-0B4A-80F8-48231B447392}" type="presOf" srcId="{EC41D73E-B505-9548-A032-5F44FEBB6A3D}" destId="{6F9CA6B9-2158-814E-9E1B-F5413D085838}" srcOrd="1" destOrd="0" presId="urn:microsoft.com/office/officeart/2005/8/layout/lProcess2"/>
    <dgm:cxn modelId="{DF419226-61EA-4551-9A83-B5AAE1E88EEA}" type="presOf" srcId="{FBBB7343-91CB-48E6-A5C1-2652D5C8C680}" destId="{32C7DB78-0A52-4943-B3D9-4E5393F9DC29}" srcOrd="0" destOrd="0" presId="urn:microsoft.com/office/officeart/2005/8/layout/lProcess2"/>
    <dgm:cxn modelId="{5E2B3F49-BFBA-49F8-A397-E8C0F6FD33A2}" type="presOf" srcId="{A231D5D0-5737-4D54-B0C5-F6CD6D5CE0BA}" destId="{2AC51BA5-8F58-4E65-B170-E63D50D9A890}" srcOrd="0" destOrd="0" presId="urn:microsoft.com/office/officeart/2005/8/layout/lProcess2"/>
    <dgm:cxn modelId="{0453DD85-8C30-4634-AA92-909486F6E1F5}" srcId="{CD7AD08B-CCA2-9B48-A00F-D4EFF580CF63}" destId="{5DF65821-B90F-4B5F-8184-0D9A9FDC1C52}" srcOrd="1" destOrd="0" parTransId="{00553C02-305D-4B59-A633-5E52B67173E0}" sibTransId="{7F945428-FCA9-4BF9-97A4-1C4B0AAEE288}"/>
    <dgm:cxn modelId="{AFC81EDA-7F76-40AD-93C4-8F21B6E7915C}" srcId="{1CC2360B-0A07-E94A-8D0F-91F9B145FF21}" destId="{54A08492-3ECA-4764-970C-79B9646B5E3F}" srcOrd="2" destOrd="0" parTransId="{7E59F914-DFEA-4C52-B7CB-7E0F7BAAE34B}" sibTransId="{BCDCEF8C-9142-4179-9401-1F21CFFFE0AA}"/>
    <dgm:cxn modelId="{D027D8E2-75AF-2747-8EB6-5C85A055E999}" type="presParOf" srcId="{05E0373C-EE03-C34C-B6BC-ECEAF22707D7}" destId="{3C7A0F5B-A98B-114B-A099-F1CDEF1EA260}" srcOrd="0" destOrd="0" presId="urn:microsoft.com/office/officeart/2005/8/layout/lProcess2"/>
    <dgm:cxn modelId="{FCC2B22A-3DAB-A64B-A53B-3AEEF1CDF299}" type="presParOf" srcId="{3C7A0F5B-A98B-114B-A099-F1CDEF1EA260}" destId="{6DBDB8BA-2D18-FE43-817F-EE7774820B49}" srcOrd="0" destOrd="0" presId="urn:microsoft.com/office/officeart/2005/8/layout/lProcess2"/>
    <dgm:cxn modelId="{D49498A4-4392-8C4D-A6F6-7941FEA5FECD}" type="presParOf" srcId="{3C7A0F5B-A98B-114B-A099-F1CDEF1EA260}" destId="{6F9CA6B9-2158-814E-9E1B-F5413D085838}" srcOrd="1" destOrd="0" presId="urn:microsoft.com/office/officeart/2005/8/layout/lProcess2"/>
    <dgm:cxn modelId="{4DA4A704-C407-3C47-AABE-280D7F6E512E}" type="presParOf" srcId="{3C7A0F5B-A98B-114B-A099-F1CDEF1EA260}" destId="{562FD183-A691-DF47-8540-0E6A979B3F02}" srcOrd="2" destOrd="0" presId="urn:microsoft.com/office/officeart/2005/8/layout/lProcess2"/>
    <dgm:cxn modelId="{2B7AD5D1-8385-A14C-AB04-F6AD387CAB1E}" type="presParOf" srcId="{562FD183-A691-DF47-8540-0E6A979B3F02}" destId="{5F589AC1-1700-F141-A2D0-AF31804B8CCA}" srcOrd="0" destOrd="0" presId="urn:microsoft.com/office/officeart/2005/8/layout/lProcess2"/>
    <dgm:cxn modelId="{F53C17E5-D581-094A-9F70-A80CA430B536}" type="presParOf" srcId="{5F589AC1-1700-F141-A2D0-AF31804B8CCA}" destId="{CD6E7BF2-E571-8F4E-B885-AFDB43E19528}" srcOrd="0" destOrd="0" presId="urn:microsoft.com/office/officeart/2005/8/layout/lProcess2"/>
    <dgm:cxn modelId="{FC61BFA7-8EAB-CB4C-9311-B733475FBC52}" type="presParOf" srcId="{5F589AC1-1700-F141-A2D0-AF31804B8CCA}" destId="{19C9B748-3A78-C640-8C31-CB0D6AD43D38}" srcOrd="1" destOrd="0" presId="urn:microsoft.com/office/officeart/2005/8/layout/lProcess2"/>
    <dgm:cxn modelId="{2F92293E-BBD8-DF4E-A515-A9BD7795E277}" type="presParOf" srcId="{5F589AC1-1700-F141-A2D0-AF31804B8CCA}" destId="{E3425D46-826A-E449-AE94-F352E8FF29AC}" srcOrd="2" destOrd="0" presId="urn:microsoft.com/office/officeart/2005/8/layout/lProcess2"/>
    <dgm:cxn modelId="{98F9B0CB-72AF-604A-B756-3567BC6F5DAC}" type="presParOf" srcId="{5F589AC1-1700-F141-A2D0-AF31804B8CCA}" destId="{6E5D9E2A-D2F7-0948-82F0-E44553247BA6}" srcOrd="3" destOrd="0" presId="urn:microsoft.com/office/officeart/2005/8/layout/lProcess2"/>
    <dgm:cxn modelId="{CAB24FB1-C768-8949-8E19-0E9A4470A306}" type="presParOf" srcId="{5F589AC1-1700-F141-A2D0-AF31804B8CCA}" destId="{0DBAEDB4-14F1-7849-A4E9-2E4BBB514CA2}" srcOrd="4" destOrd="0" presId="urn:microsoft.com/office/officeart/2005/8/layout/lProcess2"/>
    <dgm:cxn modelId="{B1602728-23BC-DF49-8D46-CBB0C2A9031B}" type="presParOf" srcId="{05E0373C-EE03-C34C-B6BC-ECEAF22707D7}" destId="{2E7D0478-62CB-A94B-AB1F-35C4DCD250C4}" srcOrd="1" destOrd="0" presId="urn:microsoft.com/office/officeart/2005/8/layout/lProcess2"/>
    <dgm:cxn modelId="{5120C1B8-14C3-2A48-8BF5-5366092319BD}" type="presParOf" srcId="{05E0373C-EE03-C34C-B6BC-ECEAF22707D7}" destId="{EAA58E29-764C-8044-BF74-3EA51476E163}" srcOrd="2" destOrd="0" presId="urn:microsoft.com/office/officeart/2005/8/layout/lProcess2"/>
    <dgm:cxn modelId="{021B0880-B46B-C14B-B8E3-E0529E6D229D}" type="presParOf" srcId="{EAA58E29-764C-8044-BF74-3EA51476E163}" destId="{8CA0BC80-46B0-9145-ACF5-75CCC34726B3}" srcOrd="0" destOrd="0" presId="urn:microsoft.com/office/officeart/2005/8/layout/lProcess2"/>
    <dgm:cxn modelId="{4F50EBEB-28A0-6E40-BC62-352DC477C206}" type="presParOf" srcId="{EAA58E29-764C-8044-BF74-3EA51476E163}" destId="{008D5A8A-FCA9-0D47-B658-63506DAF3AB0}" srcOrd="1" destOrd="0" presId="urn:microsoft.com/office/officeart/2005/8/layout/lProcess2"/>
    <dgm:cxn modelId="{7EB9EA8D-5909-984F-B26F-BC043D24DBE7}" type="presParOf" srcId="{EAA58E29-764C-8044-BF74-3EA51476E163}" destId="{2FECAE1B-BFE3-414F-B238-1D43C0846B65}" srcOrd="2" destOrd="0" presId="urn:microsoft.com/office/officeart/2005/8/layout/lProcess2"/>
    <dgm:cxn modelId="{0933E833-5C7D-E54D-8ED2-7970CFE43ABE}" type="presParOf" srcId="{2FECAE1B-BFE3-414F-B238-1D43C0846B65}" destId="{D9678A8A-5A1C-344B-BDB0-C2A15FDA8D34}" srcOrd="0" destOrd="0" presId="urn:microsoft.com/office/officeart/2005/8/layout/lProcess2"/>
    <dgm:cxn modelId="{6EC57B00-AE07-FC46-B578-315C62796465}" type="presParOf" srcId="{D9678A8A-5A1C-344B-BDB0-C2A15FDA8D34}" destId="{8881FE7A-4E1E-0A41-B7A5-F3857569C519}" srcOrd="0" destOrd="0" presId="urn:microsoft.com/office/officeart/2005/8/layout/lProcess2"/>
    <dgm:cxn modelId="{C6E4E45D-0E37-1F47-ABF7-9D280E51F370}" type="presParOf" srcId="{D9678A8A-5A1C-344B-BDB0-C2A15FDA8D34}" destId="{D8A9869E-0A51-2848-8A15-C906626CA0F4}" srcOrd="1" destOrd="0" presId="urn:microsoft.com/office/officeart/2005/8/layout/lProcess2"/>
    <dgm:cxn modelId="{261F7B4E-7DEF-8F46-9257-8ADBA53CA4CE}" type="presParOf" srcId="{D9678A8A-5A1C-344B-BDB0-C2A15FDA8D34}" destId="{346597F2-21AB-7944-8273-C2248CD7EA85}" srcOrd="2" destOrd="0" presId="urn:microsoft.com/office/officeart/2005/8/layout/lProcess2"/>
    <dgm:cxn modelId="{9C39F034-CE5F-8E4F-848D-D086386F21D5}" type="presParOf" srcId="{D9678A8A-5A1C-344B-BDB0-C2A15FDA8D34}" destId="{67908486-A91C-074E-B8AE-8EFC2CB3A0B9}" srcOrd="3" destOrd="0" presId="urn:microsoft.com/office/officeart/2005/8/layout/lProcess2"/>
    <dgm:cxn modelId="{6B43C8E5-81CC-AD4E-88CD-78162D841A4F}" type="presParOf" srcId="{D9678A8A-5A1C-344B-BDB0-C2A15FDA8D34}" destId="{871404DD-6160-3144-9FB7-F7F54EAFA39B}" srcOrd="4" destOrd="0" presId="urn:microsoft.com/office/officeart/2005/8/layout/lProcess2"/>
    <dgm:cxn modelId="{23081ABC-9F86-44EB-91EB-0715EE0F5DEF}" type="presParOf" srcId="{D9678A8A-5A1C-344B-BDB0-C2A15FDA8D34}" destId="{987AA0A5-7346-42F9-892A-BEBCBAC9563A}" srcOrd="5" destOrd="0" presId="urn:microsoft.com/office/officeart/2005/8/layout/lProcess2"/>
    <dgm:cxn modelId="{B6E13014-7C34-4A79-92F2-96F33F2A3F86}" type="presParOf" srcId="{D9678A8A-5A1C-344B-BDB0-C2A15FDA8D34}" destId="{32C7DB78-0A52-4943-B3D9-4E5393F9DC29}" srcOrd="6" destOrd="0" presId="urn:microsoft.com/office/officeart/2005/8/layout/lProcess2"/>
    <dgm:cxn modelId="{A9CDDCF1-06F0-F44B-81B8-9C18295D2B70}" type="presParOf" srcId="{05E0373C-EE03-C34C-B6BC-ECEAF22707D7}" destId="{503AACE7-C91E-BE43-8438-8ACC7B6F3304}" srcOrd="3" destOrd="0" presId="urn:microsoft.com/office/officeart/2005/8/layout/lProcess2"/>
    <dgm:cxn modelId="{02AB0BFC-81BF-EF43-B8BB-1C013FD52331}" type="presParOf" srcId="{05E0373C-EE03-C34C-B6BC-ECEAF22707D7}" destId="{295490EE-E6B8-744F-8ED3-82CB74DAF4E1}" srcOrd="4" destOrd="0" presId="urn:microsoft.com/office/officeart/2005/8/layout/lProcess2"/>
    <dgm:cxn modelId="{2F3D8C42-0451-1A48-B427-9F0FB8E90AAB}" type="presParOf" srcId="{295490EE-E6B8-744F-8ED3-82CB74DAF4E1}" destId="{B0F4A160-1363-3F4B-AF98-2FF2371645CF}" srcOrd="0" destOrd="0" presId="urn:microsoft.com/office/officeart/2005/8/layout/lProcess2"/>
    <dgm:cxn modelId="{B5E92B1D-89BD-1444-9166-3B914DB3C8B7}" type="presParOf" srcId="{295490EE-E6B8-744F-8ED3-82CB74DAF4E1}" destId="{D84B462C-8F02-2B42-86CE-D89E17D1A2D5}" srcOrd="1" destOrd="0" presId="urn:microsoft.com/office/officeart/2005/8/layout/lProcess2"/>
    <dgm:cxn modelId="{BCCB8DCB-2BCD-B24B-903D-20BF28B086F0}" type="presParOf" srcId="{295490EE-E6B8-744F-8ED3-82CB74DAF4E1}" destId="{662EA0C4-7D3E-5F41-A2FC-57DC30EDBE5D}" srcOrd="2" destOrd="0" presId="urn:microsoft.com/office/officeart/2005/8/layout/lProcess2"/>
    <dgm:cxn modelId="{E048F51C-6D1E-E44B-8D71-77DC24C3F3F4}" type="presParOf" srcId="{662EA0C4-7D3E-5F41-A2FC-57DC30EDBE5D}" destId="{87B43880-3484-1440-9D7F-3AAAB39A7A9B}" srcOrd="0" destOrd="0" presId="urn:microsoft.com/office/officeart/2005/8/layout/lProcess2"/>
    <dgm:cxn modelId="{BCB017C4-6DA4-4D09-A7B4-9B34630E05EB}" type="presParOf" srcId="{87B43880-3484-1440-9D7F-3AAAB39A7A9B}" destId="{8788612E-D9B6-4BD5-B104-373CF711EEBC}" srcOrd="0" destOrd="0" presId="urn:microsoft.com/office/officeart/2005/8/layout/lProcess2"/>
    <dgm:cxn modelId="{4961AEA4-FD4E-49C9-90F1-D7902DCA719B}" type="presParOf" srcId="{87B43880-3484-1440-9D7F-3AAAB39A7A9B}" destId="{639E085B-7E3B-4410-A006-308867B665C5}" srcOrd="1" destOrd="0" presId="urn:microsoft.com/office/officeart/2005/8/layout/lProcess2"/>
    <dgm:cxn modelId="{9C2BB118-4298-4216-8912-F46A2ADF8C51}" type="presParOf" srcId="{87B43880-3484-1440-9D7F-3AAAB39A7A9B}" destId="{2AC51BA5-8F58-4E65-B170-E63D50D9A890}" srcOrd="2" destOrd="0" presId="urn:microsoft.com/office/officeart/2005/8/layout/lProcess2"/>
    <dgm:cxn modelId="{0B971099-A787-430E-9152-3C545ED85B68}" type="presParOf" srcId="{87B43880-3484-1440-9D7F-3AAAB39A7A9B}" destId="{50B4E2B7-8B9E-4BAA-B7CD-5CE811D29808}" srcOrd="3" destOrd="0" presId="urn:microsoft.com/office/officeart/2005/8/layout/lProcess2"/>
    <dgm:cxn modelId="{823B1564-9191-45C5-A005-47C5B61E620F}" type="presParOf" srcId="{87B43880-3484-1440-9D7F-3AAAB39A7A9B}" destId="{9EA1E1CB-1C81-4F13-BDD2-22A736C81492}" srcOrd="4" destOrd="0" presId="urn:microsoft.com/office/officeart/2005/8/layout/lProcess2"/>
    <dgm:cxn modelId="{3613DD83-BCCB-4289-BE20-848FC39FA4BA}" type="presParOf" srcId="{87B43880-3484-1440-9D7F-3AAAB39A7A9B}" destId="{5A1D585E-D087-4813-829A-854ABE375CE9}" srcOrd="5" destOrd="0" presId="urn:microsoft.com/office/officeart/2005/8/layout/lProcess2"/>
    <dgm:cxn modelId="{F875069A-72B3-4165-9FD4-0E4993B474A9}" type="presParOf" srcId="{87B43880-3484-1440-9D7F-3AAAB39A7A9B}" destId="{605CF07D-D328-4C86-8D7A-5D885CAA03C3}" srcOrd="6" destOrd="0" presId="urn:microsoft.com/office/officeart/2005/8/layout/lProcess2"/>
    <dgm:cxn modelId="{182D6B67-E1B0-43E1-84C0-EF76D33AE4CA}" type="presParOf" srcId="{87B43880-3484-1440-9D7F-3AAAB39A7A9B}" destId="{5A76B57E-F485-4F6E-AA19-CBC9EEC5D0EF}" srcOrd="7" destOrd="0" presId="urn:microsoft.com/office/officeart/2005/8/layout/lProcess2"/>
    <dgm:cxn modelId="{6E8E263E-C621-45F1-A720-D5CAEDEC1470}" type="presParOf" srcId="{87B43880-3484-1440-9D7F-3AAAB39A7A9B}" destId="{42AABD13-62A2-4C68-A9E9-328E4F797ACB}" srcOrd="8" destOrd="0" presId="urn:microsoft.com/office/officeart/2005/8/layout/lProcess2"/>
    <dgm:cxn modelId="{38C25CB3-89CC-5945-9932-32EB0B800E34}" type="presParOf" srcId="{05E0373C-EE03-C34C-B6BC-ECEAF22707D7}" destId="{63B97D11-4263-D142-9B83-C6473FA3EF6F}" srcOrd="5" destOrd="0" presId="urn:microsoft.com/office/officeart/2005/8/layout/lProcess2"/>
    <dgm:cxn modelId="{A233967A-DB70-984F-B4DF-3B3B24A08CC6}" type="presParOf" srcId="{05E0373C-EE03-C34C-B6BC-ECEAF22707D7}" destId="{D13343F5-B176-B54E-90DA-F900A67263C0}" srcOrd="6" destOrd="0" presId="urn:microsoft.com/office/officeart/2005/8/layout/lProcess2"/>
    <dgm:cxn modelId="{28E91F30-9DE4-974C-8919-7AFAFF890046}" type="presParOf" srcId="{D13343F5-B176-B54E-90DA-F900A67263C0}" destId="{7B82B09B-5A1D-2249-9B34-CF9E85EDB5AE}" srcOrd="0" destOrd="0" presId="urn:microsoft.com/office/officeart/2005/8/layout/lProcess2"/>
    <dgm:cxn modelId="{373AC757-FC8B-EB42-AD2C-86DC4EA06577}" type="presParOf" srcId="{D13343F5-B176-B54E-90DA-F900A67263C0}" destId="{0F7B5EBC-EA5E-1B41-9A7C-EFCAA19D6AE5}" srcOrd="1" destOrd="0" presId="urn:microsoft.com/office/officeart/2005/8/layout/lProcess2"/>
    <dgm:cxn modelId="{469D3D73-0F02-BA4B-A824-77411E886F0B}" type="presParOf" srcId="{D13343F5-B176-B54E-90DA-F900A67263C0}" destId="{26B5BBB8-FD9C-AE4D-9C70-F4421B8F166E}" srcOrd="2" destOrd="0" presId="urn:microsoft.com/office/officeart/2005/8/layout/lProcess2"/>
    <dgm:cxn modelId="{D20B95EB-8EE2-0644-BC90-7A3AEBBAF690}" type="presParOf" srcId="{26B5BBB8-FD9C-AE4D-9C70-F4421B8F166E}" destId="{AF4234F7-AD78-C24B-BD70-7220AB1CDD78}" srcOrd="0" destOrd="0" presId="urn:microsoft.com/office/officeart/2005/8/layout/lProcess2"/>
    <dgm:cxn modelId="{15BD1A12-2907-4B77-A626-F96E3A8A183F}" type="presParOf" srcId="{AF4234F7-AD78-C24B-BD70-7220AB1CDD78}" destId="{ECE8814D-F022-4281-86FC-7459F1A17E13}" srcOrd="0" destOrd="0" presId="urn:microsoft.com/office/officeart/2005/8/layout/lProcess2"/>
    <dgm:cxn modelId="{478434AE-A54D-4144-81DB-511B513D800B}" type="presParOf" srcId="{AF4234F7-AD78-C24B-BD70-7220AB1CDD78}" destId="{C5C0C29E-F984-4EB7-9219-35322BFF56F1}" srcOrd="1" destOrd="0" presId="urn:microsoft.com/office/officeart/2005/8/layout/lProcess2"/>
    <dgm:cxn modelId="{256E3B06-3B97-49F4-B594-D7D2E96C8ABA}" type="presParOf" srcId="{AF4234F7-AD78-C24B-BD70-7220AB1CDD78}" destId="{9BEBE2B0-250A-48C8-88BF-8ABF4FB2BC1A}" srcOrd="2" destOrd="0" presId="urn:microsoft.com/office/officeart/2005/8/layout/lProcess2"/>
    <dgm:cxn modelId="{F4466519-D7C8-466C-B978-56CB74B8E810}" type="presParOf" srcId="{AF4234F7-AD78-C24B-BD70-7220AB1CDD78}" destId="{8A70CA20-5813-4183-86B2-DDEF83E42BF8}" srcOrd="3" destOrd="0" presId="urn:microsoft.com/office/officeart/2005/8/layout/lProcess2"/>
    <dgm:cxn modelId="{88C637EC-F86D-4122-BCF5-A6D229457E12}" type="presParOf" srcId="{AF4234F7-AD78-C24B-BD70-7220AB1CDD78}" destId="{6AC0BA06-C273-4AED-9197-E1F3D28F7191}" srcOrd="4" destOrd="0" presId="urn:microsoft.com/office/officeart/2005/8/layout/lProcess2"/>
    <dgm:cxn modelId="{C0738EFC-4984-4D8E-8C30-7858FAFFCA1D}" type="presParOf" srcId="{AF4234F7-AD78-C24B-BD70-7220AB1CDD78}" destId="{C013F0CD-4DF4-4A07-BD8E-86E64D02BB40}" srcOrd="5" destOrd="0" presId="urn:microsoft.com/office/officeart/2005/8/layout/lProcess2"/>
    <dgm:cxn modelId="{A9516BF2-DB9D-4A21-A86B-B88BA4F73DA7}" type="presParOf" srcId="{AF4234F7-AD78-C24B-BD70-7220AB1CDD78}" destId="{3C30AAE9-ABE4-4C0F-93B3-6DAA7BAF9A29}" srcOrd="6" destOrd="0" presId="urn:microsoft.com/office/officeart/2005/8/layout/l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68D2A5C-07F1-2D49-A801-4028F9C779EF}" type="doc">
      <dgm:prSet loTypeId="urn:microsoft.com/office/officeart/2005/8/layout/hProcess9" loCatId="process" qsTypeId="urn:microsoft.com/office/officeart/2005/8/quickstyle/simple4" qsCatId="simple" csTypeId="urn:microsoft.com/office/officeart/2005/8/colors/accent1_2" csCatId="accent1" phldr="1"/>
      <dgm:spPr/>
    </dgm:pt>
    <dgm:pt modelId="{CD5D836C-A00D-C140-BA32-7D14689B02B0}">
      <dgm:prSet phldrT="[Text]" custT="1"/>
      <dgm:spPr/>
      <dgm:t>
        <a:bodyPr/>
        <a:lstStyle/>
        <a:p>
          <a:pPr algn="l"/>
          <a:r>
            <a:rPr lang="ja-JP" altLang="en-US" sz="1400" dirty="0" smtClean="0"/>
            <a:t>コンテンツ作成</a:t>
          </a:r>
          <a:endParaRPr lang="en-US" altLang="ja-JP" sz="1400" dirty="0" smtClean="0"/>
        </a:p>
        <a:p>
          <a:pPr algn="l"/>
          <a:r>
            <a:rPr lang="ja-JP" altLang="en-US" sz="1400" dirty="0" smtClean="0"/>
            <a:t>●</a:t>
          </a:r>
          <a:r>
            <a:rPr lang="en-US" altLang="ja-JP" sz="1400" dirty="0" smtClean="0"/>
            <a:t>SEO</a:t>
          </a:r>
          <a:r>
            <a:rPr lang="ja-JP" altLang="en-US" sz="1400" dirty="0" smtClean="0"/>
            <a:t>対策</a:t>
          </a:r>
          <a:r>
            <a:rPr lang="en-US" altLang="ja-JP" sz="1400" dirty="0" smtClean="0"/>
            <a:t/>
          </a:r>
          <a:br>
            <a:rPr lang="en-US" altLang="ja-JP" sz="1400" dirty="0" smtClean="0"/>
          </a:br>
          <a:r>
            <a:rPr lang="ja-JP" altLang="en-US" sz="1400" dirty="0" smtClean="0"/>
            <a:t>●顧客に興味を持たせる</a:t>
          </a:r>
          <a:r>
            <a:rPr lang="en-US" altLang="ja-JP" sz="1400" dirty="0" smtClean="0"/>
            <a:t/>
          </a:r>
          <a:br>
            <a:rPr lang="en-US" altLang="ja-JP" sz="1400" dirty="0" smtClean="0"/>
          </a:br>
          <a:r>
            <a:rPr lang="ja-JP" altLang="en-US" sz="1400" dirty="0" smtClean="0"/>
            <a:t>●顧客に商品の魅力を伝える</a:t>
          </a:r>
          <a:endParaRPr lang="en-US" altLang="ja-JP" sz="1400" dirty="0" smtClean="0"/>
        </a:p>
      </dgm:t>
    </dgm:pt>
    <dgm:pt modelId="{BC0A6CEF-183F-6B4C-AD71-6A227AB923A4}" type="parTrans" cxnId="{5D1B51AD-CD5D-D145-AD4C-51D8D9DC2825}">
      <dgm:prSet/>
      <dgm:spPr/>
      <dgm:t>
        <a:bodyPr/>
        <a:lstStyle/>
        <a:p>
          <a:endParaRPr lang="en-US"/>
        </a:p>
      </dgm:t>
    </dgm:pt>
    <dgm:pt modelId="{DD20A0DE-BC18-204D-A42F-587D62057E6A}" type="sibTrans" cxnId="{5D1B51AD-CD5D-D145-AD4C-51D8D9DC2825}">
      <dgm:prSet/>
      <dgm:spPr/>
      <dgm:t>
        <a:bodyPr/>
        <a:lstStyle/>
        <a:p>
          <a:endParaRPr lang="en-US"/>
        </a:p>
      </dgm:t>
    </dgm:pt>
    <dgm:pt modelId="{35195FE2-E6F9-0C41-B8B7-0F4799C41A43}">
      <dgm:prSet phldrT="[Text]" custT="1"/>
      <dgm:spPr/>
      <dgm:t>
        <a:bodyPr/>
        <a:lstStyle/>
        <a:p>
          <a:pPr algn="l"/>
          <a:r>
            <a:rPr lang="ja-JP" altLang="en-US" sz="1400" dirty="0" smtClean="0"/>
            <a:t>コンテンツと商品を使ってサイトの認知度を広める</a:t>
          </a:r>
          <a:endParaRPr lang="en-US" altLang="ja-JP" sz="1400" dirty="0" smtClean="0"/>
        </a:p>
        <a:p>
          <a:pPr algn="l"/>
          <a:r>
            <a:rPr lang="ja-JP" altLang="en-US" sz="1400" dirty="0" smtClean="0"/>
            <a:t>●広報</a:t>
          </a:r>
          <a:r>
            <a:rPr lang="en-US" altLang="ja-JP" sz="1400" dirty="0" smtClean="0"/>
            <a:t/>
          </a:r>
          <a:br>
            <a:rPr lang="en-US" altLang="ja-JP" sz="1400" dirty="0" smtClean="0"/>
          </a:br>
          <a:r>
            <a:rPr lang="ja-JP" altLang="en-US" sz="1400" dirty="0" smtClean="0"/>
            <a:t>●</a:t>
          </a:r>
          <a:r>
            <a:rPr lang="ja-JP" altLang="en-US" sz="1400" dirty="0" smtClean="0"/>
            <a:t>ソシャルメディア</a:t>
          </a:r>
        </a:p>
        <a:p>
          <a:pPr algn="l"/>
          <a:r>
            <a:rPr lang="en-US" altLang="ja-JP" sz="1400" dirty="0" smtClean="0"/>
            <a:t>●</a:t>
          </a:r>
          <a:r>
            <a:rPr lang="ja-JP" altLang="en-US" sz="1400" dirty="0" smtClean="0"/>
            <a:t>広告</a:t>
          </a:r>
          <a:endParaRPr lang="en-US" sz="1400" dirty="0"/>
        </a:p>
      </dgm:t>
    </dgm:pt>
    <dgm:pt modelId="{B0C1372F-4E05-A344-ADD1-E787B3D7AB33}" type="parTrans" cxnId="{06AE11C1-85DC-6946-9DFC-0ABB9321E636}">
      <dgm:prSet/>
      <dgm:spPr/>
      <dgm:t>
        <a:bodyPr/>
        <a:lstStyle/>
        <a:p>
          <a:endParaRPr lang="en-US"/>
        </a:p>
      </dgm:t>
    </dgm:pt>
    <dgm:pt modelId="{88D8519B-55D3-6948-A696-21A816E3B32C}" type="sibTrans" cxnId="{06AE11C1-85DC-6946-9DFC-0ABB9321E636}">
      <dgm:prSet/>
      <dgm:spPr/>
      <dgm:t>
        <a:bodyPr/>
        <a:lstStyle/>
        <a:p>
          <a:endParaRPr lang="en-US"/>
        </a:p>
      </dgm:t>
    </dgm:pt>
    <dgm:pt modelId="{B8B2A0AF-682F-C548-911B-1C35118139E1}">
      <dgm:prSet phldrT="[Text]" custT="1"/>
      <dgm:spPr/>
      <dgm:t>
        <a:bodyPr/>
        <a:lstStyle/>
        <a:p>
          <a:r>
            <a:rPr lang="ja-JP" altLang="en-US" sz="1400" dirty="0" smtClean="0"/>
            <a:t>訪問者が</a:t>
          </a:r>
          <a:br>
            <a:rPr lang="ja-JP" altLang="en-US" sz="1400" dirty="0" smtClean="0"/>
          </a:br>
          <a:r>
            <a:rPr lang="ja-JP" altLang="en-US" sz="1400" dirty="0" smtClean="0"/>
            <a:t>友達</a:t>
          </a:r>
          <a:r>
            <a:rPr lang="ja-JP" altLang="en-US" sz="1400" dirty="0" smtClean="0"/>
            <a:t>に紹介</a:t>
          </a:r>
          <a:endParaRPr lang="en-US" altLang="ja-JP" sz="1400" dirty="0" smtClean="0"/>
        </a:p>
      </dgm:t>
    </dgm:pt>
    <dgm:pt modelId="{2CAAE193-E441-D249-A1D0-B20370000A16}" type="parTrans" cxnId="{C6242981-283E-984E-A9C4-88FC96016053}">
      <dgm:prSet/>
      <dgm:spPr/>
      <dgm:t>
        <a:bodyPr/>
        <a:lstStyle/>
        <a:p>
          <a:endParaRPr lang="en-US"/>
        </a:p>
      </dgm:t>
    </dgm:pt>
    <dgm:pt modelId="{2FBA3D92-024B-E940-8615-054DE707390A}" type="sibTrans" cxnId="{C6242981-283E-984E-A9C4-88FC96016053}">
      <dgm:prSet/>
      <dgm:spPr/>
      <dgm:t>
        <a:bodyPr/>
        <a:lstStyle/>
        <a:p>
          <a:endParaRPr lang="en-US"/>
        </a:p>
      </dgm:t>
    </dgm:pt>
    <dgm:pt modelId="{173A9E48-BF7A-7B45-9FCB-8B1D1C8A2437}">
      <dgm:prSet phldrT="[Text]" custT="1"/>
      <dgm:spPr/>
      <dgm:t>
        <a:bodyPr/>
        <a:lstStyle/>
        <a:p>
          <a:r>
            <a:rPr lang="ja-JP" altLang="en-US" sz="1400" dirty="0" smtClean="0"/>
            <a:t>検索エンジンのランクがあがり、情報を求めている人がサイト</a:t>
          </a:r>
          <a:r>
            <a:rPr lang="ja-JP" altLang="en-US" sz="1400" dirty="0" smtClean="0"/>
            <a:t>に</a:t>
          </a:r>
          <a:r>
            <a:rPr lang="ja-JP" altLang="en-US" sz="1400" dirty="0" smtClean="0"/>
            <a:t>訪問</a:t>
          </a:r>
          <a:endParaRPr lang="en-US" sz="1400" dirty="0"/>
        </a:p>
      </dgm:t>
    </dgm:pt>
    <dgm:pt modelId="{AD239C15-8D2B-A24D-B1B3-B6BE274D81CC}" type="parTrans" cxnId="{9076184A-B5DC-BE4F-807C-D3C32664D0E8}">
      <dgm:prSet/>
      <dgm:spPr/>
      <dgm:t>
        <a:bodyPr/>
        <a:lstStyle/>
        <a:p>
          <a:endParaRPr lang="en-US"/>
        </a:p>
      </dgm:t>
    </dgm:pt>
    <dgm:pt modelId="{931A392C-890D-FB43-851C-950A73B6A86C}" type="sibTrans" cxnId="{9076184A-B5DC-BE4F-807C-D3C32664D0E8}">
      <dgm:prSet/>
      <dgm:spPr/>
      <dgm:t>
        <a:bodyPr/>
        <a:lstStyle/>
        <a:p>
          <a:endParaRPr lang="en-US"/>
        </a:p>
      </dgm:t>
    </dgm:pt>
    <dgm:pt modelId="{0EB02E52-644F-D741-8426-99B4196C7DE9}">
      <dgm:prSet phldrT="[Text]" custT="1"/>
      <dgm:spPr>
        <a:solidFill>
          <a:srgbClr val="819B80"/>
        </a:solidFill>
      </dgm:spPr>
      <dgm:t>
        <a:bodyPr/>
        <a:lstStyle/>
        <a:p>
          <a:r>
            <a:rPr lang="ja-JP" altLang="en-US" sz="1400" dirty="0" smtClean="0">
              <a:solidFill>
                <a:schemeClr val="bg1"/>
              </a:solidFill>
            </a:rPr>
            <a:t>訪問者が顧客になる</a:t>
          </a:r>
          <a:endParaRPr lang="en-US" altLang="ja-JP" sz="1400" dirty="0" smtClean="0">
            <a:solidFill>
              <a:schemeClr val="bg1"/>
            </a:solidFill>
          </a:endParaRPr>
        </a:p>
      </dgm:t>
    </dgm:pt>
    <dgm:pt modelId="{E15C2981-8791-204B-B4F9-4C2E9666AE49}" type="parTrans" cxnId="{77098B78-F402-2943-B25E-DD6A09FD1F7E}">
      <dgm:prSet/>
      <dgm:spPr/>
      <dgm:t>
        <a:bodyPr/>
        <a:lstStyle/>
        <a:p>
          <a:endParaRPr lang="en-US"/>
        </a:p>
      </dgm:t>
    </dgm:pt>
    <dgm:pt modelId="{2CA3BD82-2590-1847-8A0F-96FF74318EC4}" type="sibTrans" cxnId="{77098B78-F402-2943-B25E-DD6A09FD1F7E}">
      <dgm:prSet/>
      <dgm:spPr/>
      <dgm:t>
        <a:bodyPr/>
        <a:lstStyle/>
        <a:p>
          <a:endParaRPr lang="en-US"/>
        </a:p>
      </dgm:t>
    </dgm:pt>
    <dgm:pt modelId="{663175F5-E52B-304F-9796-4BE9B37CAA62}" type="pres">
      <dgm:prSet presAssocID="{668D2A5C-07F1-2D49-A801-4028F9C779EF}" presName="CompostProcess" presStyleCnt="0">
        <dgm:presLayoutVars>
          <dgm:dir/>
          <dgm:resizeHandles val="exact"/>
        </dgm:presLayoutVars>
      </dgm:prSet>
      <dgm:spPr/>
    </dgm:pt>
    <dgm:pt modelId="{4E155699-74D0-1742-94D0-7BD1C5BCCDF7}" type="pres">
      <dgm:prSet presAssocID="{668D2A5C-07F1-2D49-A801-4028F9C779EF}" presName="arrow" presStyleLbl="bgShp" presStyleIdx="0" presStyleCnt="1"/>
      <dgm:spPr/>
    </dgm:pt>
    <dgm:pt modelId="{15B4D3AC-EFA5-C94B-A095-5C4810DF47B1}" type="pres">
      <dgm:prSet presAssocID="{668D2A5C-07F1-2D49-A801-4028F9C779EF}" presName="linearProcess" presStyleCnt="0"/>
      <dgm:spPr/>
    </dgm:pt>
    <dgm:pt modelId="{4BBB6EC5-737A-A440-8BB6-7C513135EB3C}" type="pres">
      <dgm:prSet presAssocID="{CD5D836C-A00D-C140-BA32-7D14689B02B0}" presName="textNode" presStyleLbl="node1" presStyleIdx="0" presStyleCnt="5">
        <dgm:presLayoutVars>
          <dgm:bulletEnabled val="1"/>
        </dgm:presLayoutVars>
      </dgm:prSet>
      <dgm:spPr/>
      <dgm:t>
        <a:bodyPr/>
        <a:lstStyle/>
        <a:p>
          <a:endParaRPr lang="en-US"/>
        </a:p>
      </dgm:t>
    </dgm:pt>
    <dgm:pt modelId="{DC353A3D-B48F-ED45-A160-94E14FE03BBB}" type="pres">
      <dgm:prSet presAssocID="{DD20A0DE-BC18-204D-A42F-587D62057E6A}" presName="sibTrans" presStyleCnt="0"/>
      <dgm:spPr/>
    </dgm:pt>
    <dgm:pt modelId="{428F5B6D-4402-9B4D-969E-568F44D0D7D9}" type="pres">
      <dgm:prSet presAssocID="{35195FE2-E6F9-0C41-B8B7-0F4799C41A43}" presName="textNode" presStyleLbl="node1" presStyleIdx="1" presStyleCnt="5">
        <dgm:presLayoutVars>
          <dgm:bulletEnabled val="1"/>
        </dgm:presLayoutVars>
      </dgm:prSet>
      <dgm:spPr/>
      <dgm:t>
        <a:bodyPr/>
        <a:lstStyle/>
        <a:p>
          <a:endParaRPr lang="en-US"/>
        </a:p>
      </dgm:t>
    </dgm:pt>
    <dgm:pt modelId="{56773E76-9AE6-9C42-8006-E33D0D6D9E02}" type="pres">
      <dgm:prSet presAssocID="{88D8519B-55D3-6948-A696-21A816E3B32C}" presName="sibTrans" presStyleCnt="0"/>
      <dgm:spPr/>
    </dgm:pt>
    <dgm:pt modelId="{8F063C0B-EF70-384A-9F09-1BADDE05C60F}" type="pres">
      <dgm:prSet presAssocID="{173A9E48-BF7A-7B45-9FCB-8B1D1C8A2437}" presName="textNode" presStyleLbl="node1" presStyleIdx="2" presStyleCnt="5">
        <dgm:presLayoutVars>
          <dgm:bulletEnabled val="1"/>
        </dgm:presLayoutVars>
      </dgm:prSet>
      <dgm:spPr/>
      <dgm:t>
        <a:bodyPr/>
        <a:lstStyle/>
        <a:p>
          <a:endParaRPr lang="en-US"/>
        </a:p>
      </dgm:t>
    </dgm:pt>
    <dgm:pt modelId="{393859B1-616C-AF4A-9CE4-58874EA1C42B}" type="pres">
      <dgm:prSet presAssocID="{931A392C-890D-FB43-851C-950A73B6A86C}" presName="sibTrans" presStyleCnt="0"/>
      <dgm:spPr/>
    </dgm:pt>
    <dgm:pt modelId="{0DBC9C51-A98A-1E4A-BB51-97854E6ED599}" type="pres">
      <dgm:prSet presAssocID="{B8B2A0AF-682F-C548-911B-1C35118139E1}" presName="textNode" presStyleLbl="node1" presStyleIdx="3" presStyleCnt="5">
        <dgm:presLayoutVars>
          <dgm:bulletEnabled val="1"/>
        </dgm:presLayoutVars>
      </dgm:prSet>
      <dgm:spPr/>
      <dgm:t>
        <a:bodyPr/>
        <a:lstStyle/>
        <a:p>
          <a:endParaRPr lang="en-US"/>
        </a:p>
      </dgm:t>
    </dgm:pt>
    <dgm:pt modelId="{1C13DA27-10DB-B548-9FAA-3E2BE75C60FC}" type="pres">
      <dgm:prSet presAssocID="{2FBA3D92-024B-E940-8615-054DE707390A}" presName="sibTrans" presStyleCnt="0"/>
      <dgm:spPr/>
    </dgm:pt>
    <dgm:pt modelId="{A60B8AFF-38DC-8945-8DCF-9A4CB9FC9FE0}" type="pres">
      <dgm:prSet presAssocID="{0EB02E52-644F-D741-8426-99B4196C7DE9}" presName="textNode" presStyleLbl="node1" presStyleIdx="4" presStyleCnt="5">
        <dgm:presLayoutVars>
          <dgm:bulletEnabled val="1"/>
        </dgm:presLayoutVars>
      </dgm:prSet>
      <dgm:spPr/>
      <dgm:t>
        <a:bodyPr/>
        <a:lstStyle/>
        <a:p>
          <a:endParaRPr lang="en-US"/>
        </a:p>
      </dgm:t>
    </dgm:pt>
  </dgm:ptLst>
  <dgm:cxnLst>
    <dgm:cxn modelId="{5B46A870-0315-1E44-AB15-40C66EB16F03}" type="presOf" srcId="{CD5D836C-A00D-C140-BA32-7D14689B02B0}" destId="{4BBB6EC5-737A-A440-8BB6-7C513135EB3C}" srcOrd="0" destOrd="0" presId="urn:microsoft.com/office/officeart/2005/8/layout/hProcess9"/>
    <dgm:cxn modelId="{DF3D281C-6E8C-DF4C-BFF8-7C3860DEC4FC}" type="presOf" srcId="{B8B2A0AF-682F-C548-911B-1C35118139E1}" destId="{0DBC9C51-A98A-1E4A-BB51-97854E6ED599}" srcOrd="0" destOrd="0" presId="urn:microsoft.com/office/officeart/2005/8/layout/hProcess9"/>
    <dgm:cxn modelId="{82238443-2C53-9749-A0A2-687FA8062D42}" type="presOf" srcId="{173A9E48-BF7A-7B45-9FCB-8B1D1C8A2437}" destId="{8F063C0B-EF70-384A-9F09-1BADDE05C60F}" srcOrd="0" destOrd="0" presId="urn:microsoft.com/office/officeart/2005/8/layout/hProcess9"/>
    <dgm:cxn modelId="{C6242981-283E-984E-A9C4-88FC96016053}" srcId="{668D2A5C-07F1-2D49-A801-4028F9C779EF}" destId="{B8B2A0AF-682F-C548-911B-1C35118139E1}" srcOrd="3" destOrd="0" parTransId="{2CAAE193-E441-D249-A1D0-B20370000A16}" sibTransId="{2FBA3D92-024B-E940-8615-054DE707390A}"/>
    <dgm:cxn modelId="{77098B78-F402-2943-B25E-DD6A09FD1F7E}" srcId="{668D2A5C-07F1-2D49-A801-4028F9C779EF}" destId="{0EB02E52-644F-D741-8426-99B4196C7DE9}" srcOrd="4" destOrd="0" parTransId="{E15C2981-8791-204B-B4F9-4C2E9666AE49}" sibTransId="{2CA3BD82-2590-1847-8A0F-96FF74318EC4}"/>
    <dgm:cxn modelId="{9076184A-B5DC-BE4F-807C-D3C32664D0E8}" srcId="{668D2A5C-07F1-2D49-A801-4028F9C779EF}" destId="{173A9E48-BF7A-7B45-9FCB-8B1D1C8A2437}" srcOrd="2" destOrd="0" parTransId="{AD239C15-8D2B-A24D-B1B3-B6BE274D81CC}" sibTransId="{931A392C-890D-FB43-851C-950A73B6A86C}"/>
    <dgm:cxn modelId="{06AE11C1-85DC-6946-9DFC-0ABB9321E636}" srcId="{668D2A5C-07F1-2D49-A801-4028F9C779EF}" destId="{35195FE2-E6F9-0C41-B8B7-0F4799C41A43}" srcOrd="1" destOrd="0" parTransId="{B0C1372F-4E05-A344-ADD1-E787B3D7AB33}" sibTransId="{88D8519B-55D3-6948-A696-21A816E3B32C}"/>
    <dgm:cxn modelId="{5D1B51AD-CD5D-D145-AD4C-51D8D9DC2825}" srcId="{668D2A5C-07F1-2D49-A801-4028F9C779EF}" destId="{CD5D836C-A00D-C140-BA32-7D14689B02B0}" srcOrd="0" destOrd="0" parTransId="{BC0A6CEF-183F-6B4C-AD71-6A227AB923A4}" sibTransId="{DD20A0DE-BC18-204D-A42F-587D62057E6A}"/>
    <dgm:cxn modelId="{10F00E92-3A36-E44A-9425-2FEA819D123F}" type="presOf" srcId="{35195FE2-E6F9-0C41-B8B7-0F4799C41A43}" destId="{428F5B6D-4402-9B4D-969E-568F44D0D7D9}" srcOrd="0" destOrd="0" presId="urn:microsoft.com/office/officeart/2005/8/layout/hProcess9"/>
    <dgm:cxn modelId="{14499760-4AFE-6741-86C1-FE323D92D705}" type="presOf" srcId="{0EB02E52-644F-D741-8426-99B4196C7DE9}" destId="{A60B8AFF-38DC-8945-8DCF-9A4CB9FC9FE0}" srcOrd="0" destOrd="0" presId="urn:microsoft.com/office/officeart/2005/8/layout/hProcess9"/>
    <dgm:cxn modelId="{3018441E-093C-E849-85F6-7CC6CA673B29}" type="presOf" srcId="{668D2A5C-07F1-2D49-A801-4028F9C779EF}" destId="{663175F5-E52B-304F-9796-4BE9B37CAA62}" srcOrd="0" destOrd="0" presId="urn:microsoft.com/office/officeart/2005/8/layout/hProcess9"/>
    <dgm:cxn modelId="{6E481A38-2B8C-DB43-9309-57B96B246F95}" type="presParOf" srcId="{663175F5-E52B-304F-9796-4BE9B37CAA62}" destId="{4E155699-74D0-1742-94D0-7BD1C5BCCDF7}" srcOrd="0" destOrd="0" presId="urn:microsoft.com/office/officeart/2005/8/layout/hProcess9"/>
    <dgm:cxn modelId="{29985029-7117-184B-97A2-D7B9E9BC6494}" type="presParOf" srcId="{663175F5-E52B-304F-9796-4BE9B37CAA62}" destId="{15B4D3AC-EFA5-C94B-A095-5C4810DF47B1}" srcOrd="1" destOrd="0" presId="urn:microsoft.com/office/officeart/2005/8/layout/hProcess9"/>
    <dgm:cxn modelId="{F73DF91B-19F3-8A4A-BE39-02EECA248C41}" type="presParOf" srcId="{15B4D3AC-EFA5-C94B-A095-5C4810DF47B1}" destId="{4BBB6EC5-737A-A440-8BB6-7C513135EB3C}" srcOrd="0" destOrd="0" presId="urn:microsoft.com/office/officeart/2005/8/layout/hProcess9"/>
    <dgm:cxn modelId="{07CFDF5D-338B-2B4F-8E7C-8705026AF931}" type="presParOf" srcId="{15B4D3AC-EFA5-C94B-A095-5C4810DF47B1}" destId="{DC353A3D-B48F-ED45-A160-94E14FE03BBB}" srcOrd="1" destOrd="0" presId="urn:microsoft.com/office/officeart/2005/8/layout/hProcess9"/>
    <dgm:cxn modelId="{D6BA7A0B-7B9C-954B-9D8C-224B33307C3C}" type="presParOf" srcId="{15B4D3AC-EFA5-C94B-A095-5C4810DF47B1}" destId="{428F5B6D-4402-9B4D-969E-568F44D0D7D9}" srcOrd="2" destOrd="0" presId="urn:microsoft.com/office/officeart/2005/8/layout/hProcess9"/>
    <dgm:cxn modelId="{523532B2-224D-BB4E-8091-04675304525C}" type="presParOf" srcId="{15B4D3AC-EFA5-C94B-A095-5C4810DF47B1}" destId="{56773E76-9AE6-9C42-8006-E33D0D6D9E02}" srcOrd="3" destOrd="0" presId="urn:microsoft.com/office/officeart/2005/8/layout/hProcess9"/>
    <dgm:cxn modelId="{9249280F-8159-304C-8D26-BAF56FD627F4}" type="presParOf" srcId="{15B4D3AC-EFA5-C94B-A095-5C4810DF47B1}" destId="{8F063C0B-EF70-384A-9F09-1BADDE05C60F}" srcOrd="4" destOrd="0" presId="urn:microsoft.com/office/officeart/2005/8/layout/hProcess9"/>
    <dgm:cxn modelId="{546D066A-FF23-6940-96AF-DB34ECBB8B51}" type="presParOf" srcId="{15B4D3AC-EFA5-C94B-A095-5C4810DF47B1}" destId="{393859B1-616C-AF4A-9CE4-58874EA1C42B}" srcOrd="5" destOrd="0" presId="urn:microsoft.com/office/officeart/2005/8/layout/hProcess9"/>
    <dgm:cxn modelId="{4E1A2C75-5AAE-0B4A-B058-EA1EDA13D7FB}" type="presParOf" srcId="{15B4D3AC-EFA5-C94B-A095-5C4810DF47B1}" destId="{0DBC9C51-A98A-1E4A-BB51-97854E6ED599}" srcOrd="6" destOrd="0" presId="urn:microsoft.com/office/officeart/2005/8/layout/hProcess9"/>
    <dgm:cxn modelId="{030222DC-282C-3C42-841F-0390937631B2}" type="presParOf" srcId="{15B4D3AC-EFA5-C94B-A095-5C4810DF47B1}" destId="{1C13DA27-10DB-B548-9FAA-3E2BE75C60FC}" srcOrd="7" destOrd="0" presId="urn:microsoft.com/office/officeart/2005/8/layout/hProcess9"/>
    <dgm:cxn modelId="{3AAB59FA-B49A-424B-9D9A-D5531D2C688B}" type="presParOf" srcId="{15B4D3AC-EFA5-C94B-A095-5C4810DF47B1}" destId="{A60B8AFF-38DC-8945-8DCF-9A4CB9FC9FE0}" srcOrd="8"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645DD1B-92F3-49E4-8608-FA81732990D2}">
      <dsp:nvSpPr>
        <dsp:cNvPr id="0" name=""/>
        <dsp:cNvSpPr/>
      </dsp:nvSpPr>
      <dsp:spPr>
        <a:xfrm>
          <a:off x="0" y="0"/>
          <a:ext cx="8324770" cy="1272960"/>
        </a:xfrm>
        <a:prstGeom prst="roundRect">
          <a:avLst/>
        </a:prstGeom>
        <a:solidFill>
          <a:schemeClr val="accent2">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kumimoji="1" lang="en-US" altLang="ja-JP" sz="3200" kern="1200" dirty="0" smtClean="0"/>
            <a:t>2010</a:t>
          </a:r>
          <a:r>
            <a:rPr kumimoji="1" lang="ja-JP" altLang="en-US" sz="3200" kern="1200" dirty="0" smtClean="0"/>
            <a:t>年</a:t>
          </a:r>
          <a:r>
            <a:rPr kumimoji="1" lang="en-US" altLang="ja-JP" sz="3200" kern="1200" dirty="0" smtClean="0"/>
            <a:t>5</a:t>
          </a:r>
          <a:r>
            <a:rPr kumimoji="1" lang="ja-JP" altLang="en-US" sz="3200" kern="1200" dirty="0" smtClean="0"/>
            <a:t>月</a:t>
          </a:r>
          <a:r>
            <a:rPr kumimoji="1" lang="en-US" altLang="ja-JP" sz="3200" kern="1200" dirty="0" smtClean="0"/>
            <a:t> </a:t>
          </a:r>
          <a:r>
            <a:rPr kumimoji="1" lang="en-US" altLang="ja-JP" sz="3200" kern="1200" dirty="0" smtClean="0"/>
            <a:t>〜</a:t>
          </a:r>
          <a:r>
            <a:rPr kumimoji="1" lang="en-US" altLang="ja-JP" sz="3200" kern="1200" dirty="0" smtClean="0"/>
            <a:t> 2011</a:t>
          </a:r>
          <a:r>
            <a:rPr kumimoji="1" lang="ja-JP" altLang="en-US" sz="3200" kern="1200" dirty="0" smtClean="0"/>
            <a:t>年</a:t>
          </a:r>
          <a:r>
            <a:rPr kumimoji="1" lang="en-US" altLang="ja-JP" sz="3200" kern="1200" dirty="0" smtClean="0"/>
            <a:t>12</a:t>
          </a:r>
          <a:r>
            <a:rPr kumimoji="1" lang="ja-JP" altLang="en-US" sz="3200" kern="1200" dirty="0" smtClean="0"/>
            <a:t>月</a:t>
          </a:r>
          <a:r>
            <a:rPr kumimoji="1" lang="en-US" altLang="ja-JP" sz="3200" kern="1200" dirty="0" smtClean="0"/>
            <a:t/>
          </a:r>
          <a:br>
            <a:rPr kumimoji="1" lang="en-US" altLang="ja-JP" sz="3200" kern="1200" dirty="0" smtClean="0"/>
          </a:br>
          <a:r>
            <a:rPr kumimoji="1" lang="ja-JP" altLang="en-US" sz="3200" kern="1200" dirty="0" smtClean="0"/>
            <a:t>研究</a:t>
          </a:r>
          <a:r>
            <a:rPr kumimoji="1" lang="ja-JP" altLang="en-US" sz="3200" kern="1200" dirty="0" smtClean="0"/>
            <a:t>・</a:t>
          </a:r>
          <a:r>
            <a:rPr kumimoji="1" lang="ja-JP" altLang="en-US" sz="3200" kern="1200" dirty="0" smtClean="0"/>
            <a:t>開発</a:t>
          </a:r>
          <a:r>
            <a:rPr kumimoji="1" lang="ja-JP" altLang="en-US" sz="3200" kern="1200" dirty="0" smtClean="0"/>
            <a:t>（ハワイ州設立）</a:t>
          </a:r>
          <a:endParaRPr kumimoji="1" lang="ja-JP" altLang="en-US" sz="3200" kern="1200" dirty="0"/>
        </a:p>
      </dsp:txBody>
      <dsp:txXfrm>
        <a:off x="0" y="0"/>
        <a:ext cx="8324770" cy="1272960"/>
      </dsp:txXfrm>
    </dsp:sp>
    <dsp:sp modelId="{8736A5BF-4475-43E6-B6C8-18EF8F9B0DC7}">
      <dsp:nvSpPr>
        <dsp:cNvPr id="0" name=""/>
        <dsp:cNvSpPr/>
      </dsp:nvSpPr>
      <dsp:spPr>
        <a:xfrm>
          <a:off x="0" y="1364386"/>
          <a:ext cx="8324770" cy="1457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4311"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en-US" altLang="ja-JP" sz="2500" kern="1200" dirty="0" smtClean="0"/>
            <a:t>2010</a:t>
          </a:r>
          <a:r>
            <a:rPr lang="ja-JP" altLang="en-US" sz="2500" kern="1200" dirty="0" smtClean="0"/>
            <a:t>年</a:t>
          </a:r>
          <a:r>
            <a:rPr lang="en-US" altLang="ja-JP" sz="2500" kern="1200" dirty="0" smtClean="0"/>
            <a:t>5</a:t>
          </a:r>
          <a:r>
            <a:rPr lang="ja-JP" altLang="en-US" sz="2500" kern="1200" dirty="0" smtClean="0"/>
            <a:t>月、設立者イアン・チュンの故郷、ホノルル市</a:t>
          </a:r>
          <a:r>
            <a:rPr lang="ja-JP" altLang="en-US" sz="2500" kern="1200" smtClean="0"/>
            <a:t>にて</a:t>
          </a:r>
          <a:r>
            <a:rPr lang="ja-JP" altLang="en-US" sz="2500" kern="1200" smtClean="0"/>
            <a:t>起業、</a:t>
          </a:r>
          <a:r>
            <a:rPr lang="en-US" altLang="ja-JP" sz="2500" kern="1200" smtClean="0"/>
            <a:t>1</a:t>
          </a:r>
          <a:r>
            <a:rPr lang="ja-JP" altLang="en-US" sz="2500" kern="1200" smtClean="0"/>
            <a:t>年半にわたりパートナー第</a:t>
          </a:r>
          <a:r>
            <a:rPr lang="en-US" altLang="ja-JP" sz="2500" kern="1200" smtClean="0"/>
            <a:t>1</a:t>
          </a:r>
          <a:r>
            <a:rPr lang="ja-JP" altLang="en-US" sz="2500" kern="1200" smtClean="0"/>
            <a:t>号である京都おぶぶ茶苑様の海外展開のため、ネット通販システム、低コストのマーケティング方法など、様々な戦略を試みました。</a:t>
          </a:r>
          <a:endParaRPr kumimoji="1" lang="ja-JP" altLang="en-US" sz="2500" kern="1200" dirty="0"/>
        </a:p>
      </dsp:txBody>
      <dsp:txXfrm>
        <a:off x="0" y="1364386"/>
        <a:ext cx="8324770" cy="1457280"/>
      </dsp:txXfrm>
    </dsp:sp>
    <dsp:sp modelId="{24765F96-766A-4AC2-9872-1B6B9674F752}">
      <dsp:nvSpPr>
        <dsp:cNvPr id="0" name=""/>
        <dsp:cNvSpPr/>
      </dsp:nvSpPr>
      <dsp:spPr>
        <a:xfrm>
          <a:off x="0" y="2821666"/>
          <a:ext cx="8324770" cy="1272960"/>
        </a:xfrm>
        <a:prstGeom prst="roundRect">
          <a:avLst/>
        </a:prstGeom>
        <a:solidFill>
          <a:srgbClr val="819B80"/>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kumimoji="1" lang="en-US" altLang="ja-JP" sz="3200" kern="1200" dirty="0" smtClean="0"/>
            <a:t>2012</a:t>
          </a:r>
          <a:r>
            <a:rPr kumimoji="1" lang="ja-JP" altLang="en-US" sz="3200" kern="1200" dirty="0" smtClean="0"/>
            <a:t>年</a:t>
          </a:r>
          <a:r>
            <a:rPr kumimoji="1" lang="en-US" altLang="ja-JP" sz="3200" kern="1200" dirty="0" smtClean="0"/>
            <a:t>1</a:t>
          </a:r>
          <a:r>
            <a:rPr kumimoji="1" lang="ja-JP" altLang="en-US" sz="3200" kern="1200" dirty="0" smtClean="0"/>
            <a:t>月</a:t>
          </a:r>
          <a:r>
            <a:rPr kumimoji="1" lang="en-US" altLang="ja-JP" sz="3200" kern="1200" dirty="0" smtClean="0"/>
            <a:t>〜</a:t>
          </a:r>
          <a:br>
            <a:rPr kumimoji="1" lang="en-US" altLang="ja-JP" sz="3200" kern="1200" dirty="0" smtClean="0"/>
          </a:br>
          <a:r>
            <a:rPr kumimoji="1" lang="ja-JP" altLang="en-US" sz="3200" kern="1200" dirty="0" smtClean="0"/>
            <a:t>サービス拡大（日本設立）</a:t>
          </a:r>
          <a:endParaRPr kumimoji="1" lang="ja-JP" altLang="en-US" sz="3200" kern="1200" dirty="0"/>
        </a:p>
      </dsp:txBody>
      <dsp:txXfrm>
        <a:off x="0" y="2821666"/>
        <a:ext cx="8324770" cy="1272960"/>
      </dsp:txXfrm>
    </dsp:sp>
    <dsp:sp modelId="{7FCA5632-6EA7-4960-A878-3EE5E4DFDE19}">
      <dsp:nvSpPr>
        <dsp:cNvPr id="0" name=""/>
        <dsp:cNvSpPr/>
      </dsp:nvSpPr>
      <dsp:spPr>
        <a:xfrm>
          <a:off x="0" y="4094626"/>
          <a:ext cx="8324770" cy="77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4311"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ja-JP" altLang="en-US" sz="2500" kern="1200" dirty="0" smtClean="0"/>
            <a:t>その経験から生み出した戦略により、</a:t>
          </a:r>
          <a:r>
            <a:rPr lang="en-US" sz="2500" kern="1200" dirty="0" smtClean="0"/>
            <a:t>2012</a:t>
          </a:r>
          <a:r>
            <a:rPr lang="ja-JP" altLang="en-US" sz="2500" kern="1200" dirty="0" smtClean="0"/>
            <a:t>年</a:t>
          </a:r>
          <a:r>
            <a:rPr lang="en-US" altLang="ja-JP" sz="2500" kern="1200" dirty="0" smtClean="0"/>
            <a:t>1</a:t>
          </a:r>
          <a:r>
            <a:rPr lang="ja-JP" altLang="en-US" sz="2500" kern="1200" dirty="0" smtClean="0"/>
            <a:t>月に日本法人を設立する予定です。</a:t>
          </a:r>
          <a:endParaRPr kumimoji="1" lang="ja-JP" altLang="en-US" sz="2500" kern="1200" dirty="0"/>
        </a:p>
      </dsp:txBody>
      <dsp:txXfrm>
        <a:off x="0" y="4094626"/>
        <a:ext cx="8324770" cy="778320"/>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0C69E10-A01F-664A-B8DD-CFB54B8F0D5B}">
      <dsp:nvSpPr>
        <dsp:cNvPr id="0" name=""/>
        <dsp:cNvSpPr/>
      </dsp:nvSpPr>
      <dsp:spPr>
        <a:xfrm>
          <a:off x="0" y="342899"/>
          <a:ext cx="3886200" cy="3886200"/>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ja-JP" altLang="en-US" sz="1000" kern="1200" dirty="0" smtClean="0"/>
            <a:t>一般客</a:t>
          </a:r>
          <a:endParaRPr lang="en-US" sz="1000" kern="1200" dirty="0"/>
        </a:p>
      </dsp:txBody>
      <dsp:txXfrm>
        <a:off x="1399809" y="537209"/>
        <a:ext cx="1086581" cy="582930"/>
      </dsp:txXfrm>
    </dsp:sp>
    <dsp:sp modelId="{A367D897-2825-354C-BDAC-907F894C307F}">
      <dsp:nvSpPr>
        <dsp:cNvPr id="0" name=""/>
        <dsp:cNvSpPr/>
      </dsp:nvSpPr>
      <dsp:spPr>
        <a:xfrm>
          <a:off x="388619" y="1120139"/>
          <a:ext cx="3108960" cy="3108960"/>
        </a:xfrm>
        <a:prstGeom prst="ellipse">
          <a:avLst/>
        </a:prstGeom>
        <a:solidFill>
          <a:schemeClr val="accent1">
            <a:lumMod val="60000"/>
            <a:lumOff val="4000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ja-JP" altLang="en-US" sz="1000" kern="1200" dirty="0" smtClean="0">
              <a:solidFill>
                <a:srgbClr val="558BB8"/>
              </a:solidFill>
            </a:rPr>
            <a:t>友人、ソ</a:t>
          </a:r>
          <a:r>
            <a:rPr lang="ja-JP" altLang="en-US" sz="1000" kern="1200" dirty="0" smtClean="0">
              <a:solidFill>
                <a:srgbClr val="558BB8"/>
              </a:solidFill>
            </a:rPr>
            <a:t>ー</a:t>
          </a:r>
          <a:r>
            <a:rPr lang="ja-JP" altLang="en-US" sz="1000" kern="1200" dirty="0" smtClean="0">
              <a:solidFill>
                <a:srgbClr val="558BB8"/>
              </a:solidFill>
            </a:rPr>
            <a:t>シャルメディア、</a:t>
          </a:r>
          <a:r>
            <a:rPr lang="ja-JP" altLang="en-US" sz="1000" kern="1200" dirty="0" smtClean="0">
              <a:solidFill>
                <a:srgbClr val="558BB8"/>
              </a:solidFill>
            </a:rPr>
            <a:t>メディア</a:t>
          </a:r>
          <a:endParaRPr lang="en-US" sz="1000" kern="1200" dirty="0">
            <a:solidFill>
              <a:srgbClr val="558BB8"/>
            </a:solidFill>
          </a:endParaRPr>
        </a:p>
      </dsp:txBody>
      <dsp:txXfrm>
        <a:off x="1399809" y="1306677"/>
        <a:ext cx="1086581" cy="559612"/>
      </dsp:txXfrm>
    </dsp:sp>
    <dsp:sp modelId="{19917B28-7245-834F-A5AC-6A40379F3B27}">
      <dsp:nvSpPr>
        <dsp:cNvPr id="0" name=""/>
        <dsp:cNvSpPr/>
      </dsp:nvSpPr>
      <dsp:spPr>
        <a:xfrm>
          <a:off x="777239" y="1897379"/>
          <a:ext cx="2331720" cy="2331720"/>
        </a:xfrm>
        <a:prstGeom prst="ellipse">
          <a:avLst/>
        </a:prstGeom>
        <a:solidFill>
          <a:schemeClr val="accent1">
            <a:lumMod val="40000"/>
            <a:lumOff val="6000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US" altLang="ja-JP" sz="1000" kern="1200" dirty="0" smtClean="0">
              <a:solidFill>
                <a:srgbClr val="558BB8"/>
              </a:solidFill>
            </a:rPr>
            <a:t>Ambassadors</a:t>
          </a:r>
          <a:endParaRPr lang="en-US" sz="1000" kern="1200" dirty="0">
            <a:solidFill>
              <a:srgbClr val="558BB8"/>
            </a:solidFill>
          </a:endParaRPr>
        </a:p>
      </dsp:txBody>
      <dsp:txXfrm>
        <a:off x="1399809" y="2072258"/>
        <a:ext cx="1086581" cy="524637"/>
      </dsp:txXfrm>
    </dsp:sp>
    <dsp:sp modelId="{EBEBE005-CA61-FA44-80A8-72A9102F65ED}">
      <dsp:nvSpPr>
        <dsp:cNvPr id="0" name=""/>
        <dsp:cNvSpPr/>
      </dsp:nvSpPr>
      <dsp:spPr>
        <a:xfrm>
          <a:off x="1165860" y="2674619"/>
          <a:ext cx="1554480" cy="1554480"/>
        </a:xfrm>
        <a:prstGeom prst="ellipse">
          <a:avLst/>
        </a:prstGeom>
        <a:solidFill>
          <a:schemeClr val="accent1">
            <a:lumMod val="20000"/>
            <a:lumOff val="8000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US" altLang="ja-JP" sz="1000" kern="1200" dirty="0" err="1" smtClean="0">
              <a:solidFill>
                <a:schemeClr val="accent1">
                  <a:lumMod val="75000"/>
                </a:schemeClr>
              </a:solidFill>
            </a:rPr>
            <a:t>mLatte</a:t>
          </a:r>
          <a:r>
            <a:rPr lang="ja-JP" altLang="en-US" sz="1000" kern="1200" dirty="0" smtClean="0">
              <a:solidFill>
                <a:schemeClr val="accent1">
                  <a:lumMod val="75000"/>
                </a:schemeClr>
              </a:solidFill>
            </a:rPr>
            <a:t> </a:t>
          </a:r>
          <a:r>
            <a:rPr lang="en-US" altLang="ja-JP" sz="1000" kern="1200" dirty="0" smtClean="0">
              <a:solidFill>
                <a:schemeClr val="accent1">
                  <a:lumMod val="75000"/>
                </a:schemeClr>
              </a:solidFill>
            </a:rPr>
            <a:t>&amp;</a:t>
          </a:r>
          <a:r>
            <a:rPr lang="ja-JP" altLang="en-US" sz="1000" kern="1200" dirty="0" smtClean="0">
              <a:solidFill>
                <a:schemeClr val="accent1">
                  <a:lumMod val="75000"/>
                </a:schemeClr>
              </a:solidFill>
            </a:rPr>
            <a:t> </a:t>
          </a:r>
          <a:r>
            <a:rPr lang="en-US" altLang="ja-JP" sz="1000" kern="1200" dirty="0" smtClean="0">
              <a:solidFill>
                <a:schemeClr val="accent1">
                  <a:lumMod val="75000"/>
                </a:schemeClr>
              </a:solidFill>
            </a:rPr>
            <a:t>Partners</a:t>
          </a:r>
          <a:endParaRPr lang="ja-JP" altLang="en-US" sz="1000" kern="1200" dirty="0" smtClean="0">
            <a:solidFill>
              <a:schemeClr val="accent1">
                <a:lumMod val="75000"/>
              </a:schemeClr>
            </a:solidFill>
          </a:endParaRPr>
        </a:p>
      </dsp:txBody>
      <dsp:txXfrm>
        <a:off x="1393508" y="3063240"/>
        <a:ext cx="1099183" cy="777240"/>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867B174-DC4C-456A-949C-EC6C008E17F4}">
      <dsp:nvSpPr>
        <dsp:cNvPr id="0" name=""/>
        <dsp:cNvSpPr/>
      </dsp:nvSpPr>
      <dsp:spPr>
        <a:xfrm>
          <a:off x="0" y="659699"/>
          <a:ext cx="3886200" cy="1034280"/>
        </a:xfrm>
        <a:prstGeom prst="roundRect">
          <a:avLst/>
        </a:prstGeom>
        <a:solidFill>
          <a:schemeClr val="accent2">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kumimoji="1" lang="ja-JP" altLang="en-US" sz="2600" kern="1200" dirty="0" smtClean="0"/>
            <a:t>商品、納期等に関する顧客からの質問への回答</a:t>
          </a:r>
          <a:endParaRPr kumimoji="1" lang="ja-JP" altLang="en-US" sz="2600" kern="1200" dirty="0"/>
        </a:p>
      </dsp:txBody>
      <dsp:txXfrm>
        <a:off x="0" y="659699"/>
        <a:ext cx="3886200" cy="1034280"/>
      </dsp:txXfrm>
    </dsp:sp>
    <dsp:sp modelId="{56F99C03-E51A-4C7D-9BAD-0E01291E79FA}">
      <dsp:nvSpPr>
        <dsp:cNvPr id="0" name=""/>
        <dsp:cNvSpPr/>
      </dsp:nvSpPr>
      <dsp:spPr>
        <a:xfrm>
          <a:off x="0" y="1768860"/>
          <a:ext cx="3886200" cy="1034280"/>
        </a:xfrm>
        <a:prstGeom prst="roundRect">
          <a:avLst/>
        </a:prstGeom>
        <a:solidFill>
          <a:schemeClr val="accent2">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kumimoji="1" lang="ja-JP" altLang="en-US" sz="2600" kern="1200" dirty="0" smtClean="0"/>
            <a:t>ソーシャルメディア、広報活動</a:t>
          </a:r>
          <a:endParaRPr kumimoji="1" lang="ja-JP" altLang="en-US" sz="2600" kern="1200" dirty="0"/>
        </a:p>
      </dsp:txBody>
      <dsp:txXfrm>
        <a:off x="0" y="1768860"/>
        <a:ext cx="3886200" cy="1034280"/>
      </dsp:txXfrm>
    </dsp:sp>
    <dsp:sp modelId="{DF76F156-B606-44A6-A855-52578E870E77}">
      <dsp:nvSpPr>
        <dsp:cNvPr id="0" name=""/>
        <dsp:cNvSpPr/>
      </dsp:nvSpPr>
      <dsp:spPr>
        <a:xfrm>
          <a:off x="0" y="2878019"/>
          <a:ext cx="3886200" cy="1034280"/>
        </a:xfrm>
        <a:prstGeom prst="roundRect">
          <a:avLst/>
        </a:prstGeom>
        <a:solidFill>
          <a:schemeClr val="accent2">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kumimoji="1" lang="ja-JP" altLang="en-US" sz="2600" kern="1200" smtClean="0"/>
            <a:t>クレーム</a:t>
          </a:r>
          <a:r>
            <a:rPr kumimoji="1" lang="ja-JP" altLang="en-US" sz="2600" kern="1200" dirty="0" smtClean="0"/>
            <a:t>対応</a:t>
          </a:r>
          <a:endParaRPr kumimoji="1" lang="ja-JP" altLang="en-US" sz="2600" kern="1200" dirty="0"/>
        </a:p>
      </dsp:txBody>
      <dsp:txXfrm>
        <a:off x="0" y="2878019"/>
        <a:ext cx="3886200" cy="1034280"/>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81DEE47-D097-4CB0-B10E-18AF4A107758}">
      <dsp:nvSpPr>
        <dsp:cNvPr id="0" name=""/>
        <dsp:cNvSpPr/>
      </dsp:nvSpPr>
      <dsp:spPr>
        <a:xfrm>
          <a:off x="0" y="189000"/>
          <a:ext cx="3886200" cy="9945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kumimoji="1" lang="ja-JP" altLang="en-US" sz="2500" kern="1200" dirty="0" smtClean="0"/>
            <a:t>海外のクレジットカードでの決済</a:t>
          </a:r>
          <a:endParaRPr kumimoji="1" lang="ja-JP" altLang="en-US" sz="2500" kern="1200" dirty="0"/>
        </a:p>
      </dsp:txBody>
      <dsp:txXfrm>
        <a:off x="0" y="189000"/>
        <a:ext cx="3886200" cy="994500"/>
      </dsp:txXfrm>
    </dsp:sp>
    <dsp:sp modelId="{CE79287C-2623-4EBB-B972-AD7B60E93283}">
      <dsp:nvSpPr>
        <dsp:cNvPr id="0" name=""/>
        <dsp:cNvSpPr/>
      </dsp:nvSpPr>
      <dsp:spPr>
        <a:xfrm>
          <a:off x="0" y="1255500"/>
          <a:ext cx="3886200" cy="9945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kumimoji="1" lang="ja-JP" altLang="en-US" sz="2500" kern="1200" dirty="0" smtClean="0"/>
            <a:t>海外の住所の入力</a:t>
          </a:r>
          <a:endParaRPr kumimoji="1" lang="ja-JP" altLang="en-US" sz="2500" kern="1200" dirty="0"/>
        </a:p>
      </dsp:txBody>
      <dsp:txXfrm>
        <a:off x="0" y="1255500"/>
        <a:ext cx="3886200" cy="994500"/>
      </dsp:txXfrm>
    </dsp:sp>
    <dsp:sp modelId="{CC7F08AB-481F-42AE-8D42-540EFD1972AA}">
      <dsp:nvSpPr>
        <dsp:cNvPr id="0" name=""/>
        <dsp:cNvSpPr/>
      </dsp:nvSpPr>
      <dsp:spPr>
        <a:xfrm>
          <a:off x="0" y="2322000"/>
          <a:ext cx="3886200" cy="9945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kumimoji="1" lang="ja-JP" altLang="en-US" sz="2500" kern="1200" dirty="0" smtClean="0"/>
            <a:t>海外送料の計算</a:t>
          </a:r>
          <a:endParaRPr kumimoji="1" lang="ja-JP" altLang="en-US" sz="2500" kern="1200" dirty="0"/>
        </a:p>
      </dsp:txBody>
      <dsp:txXfrm>
        <a:off x="0" y="2322000"/>
        <a:ext cx="3886200" cy="994500"/>
      </dsp:txXfrm>
    </dsp:sp>
    <dsp:sp modelId="{ED27BB40-FE79-482D-A573-7A11A369A1B7}">
      <dsp:nvSpPr>
        <dsp:cNvPr id="0" name=""/>
        <dsp:cNvSpPr/>
      </dsp:nvSpPr>
      <dsp:spPr>
        <a:xfrm>
          <a:off x="0" y="3388500"/>
          <a:ext cx="3886200" cy="9945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kumimoji="1" lang="ja-JP" altLang="en-US" sz="2500" kern="1200" dirty="0" smtClean="0"/>
            <a:t>簡易に発送業務を果たすためのラベル・送り状作成</a:t>
          </a:r>
          <a:endParaRPr kumimoji="1" lang="ja-JP" altLang="en-US" sz="2500" kern="1200" dirty="0"/>
        </a:p>
      </dsp:txBody>
      <dsp:txXfrm>
        <a:off x="0" y="3388500"/>
        <a:ext cx="3886200" cy="994500"/>
      </dsp:txXfrm>
    </dsp:sp>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56D31F6-2BE5-CC4A-9F1A-B83D84F4D99A}">
      <dsp:nvSpPr>
        <dsp:cNvPr id="0" name=""/>
        <dsp:cNvSpPr/>
      </dsp:nvSpPr>
      <dsp:spPr>
        <a:xfrm>
          <a:off x="793841" y="1733"/>
          <a:ext cx="1727820" cy="1036692"/>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パートナー調査／分析</a:t>
          </a:r>
          <a:endParaRPr lang="en-US" sz="2200" kern="1200" dirty="0"/>
        </a:p>
      </dsp:txBody>
      <dsp:txXfrm>
        <a:off x="793841" y="1733"/>
        <a:ext cx="1727820" cy="1036692"/>
      </dsp:txXfrm>
    </dsp:sp>
    <dsp:sp modelId="{08919D9B-D912-5741-AA1B-5E389C44ABBF}">
      <dsp:nvSpPr>
        <dsp:cNvPr id="0" name=""/>
        <dsp:cNvSpPr/>
      </dsp:nvSpPr>
      <dsp:spPr>
        <a:xfrm>
          <a:off x="2673710" y="305830"/>
          <a:ext cx="366297" cy="428499"/>
        </a:xfrm>
        <a:prstGeom prst="rightArrow">
          <a:avLst>
            <a:gd name="adj1" fmla="val 60000"/>
            <a:gd name="adj2" fmla="val 50000"/>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2673710" y="305830"/>
        <a:ext cx="366297" cy="428499"/>
      </dsp:txXfrm>
    </dsp:sp>
    <dsp:sp modelId="{2620AEF8-0ED7-C547-A40D-1EF967ED1FEA}">
      <dsp:nvSpPr>
        <dsp:cNvPr id="0" name=""/>
        <dsp:cNvSpPr/>
      </dsp:nvSpPr>
      <dsp:spPr>
        <a:xfrm>
          <a:off x="3212789" y="1733"/>
          <a:ext cx="1727820" cy="1036692"/>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ja-JP" altLang="en-US" sz="2200" kern="1200" dirty="0" smtClean="0"/>
            <a:t>海外展開</a:t>
          </a:r>
          <a:br>
            <a:rPr lang="ja-JP" altLang="en-US" sz="2200" kern="1200" dirty="0" smtClean="0"/>
          </a:br>
          <a:r>
            <a:rPr lang="ja-JP" altLang="en-US" sz="2200" kern="1200" dirty="0" smtClean="0"/>
            <a:t>方法の提案</a:t>
          </a:r>
          <a:endParaRPr lang="en-US" sz="2200" kern="1200" dirty="0"/>
        </a:p>
      </dsp:txBody>
      <dsp:txXfrm>
        <a:off x="3212789" y="1733"/>
        <a:ext cx="1727820" cy="1036692"/>
      </dsp:txXfrm>
    </dsp:sp>
    <dsp:sp modelId="{45F87176-B1AD-BE40-A255-A504F4BF248D}">
      <dsp:nvSpPr>
        <dsp:cNvPr id="0" name=""/>
        <dsp:cNvSpPr/>
      </dsp:nvSpPr>
      <dsp:spPr>
        <a:xfrm>
          <a:off x="5092658" y="305830"/>
          <a:ext cx="366297" cy="428499"/>
        </a:xfrm>
        <a:prstGeom prst="rightArrow">
          <a:avLst>
            <a:gd name="adj1" fmla="val 60000"/>
            <a:gd name="adj2" fmla="val 50000"/>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5092658" y="305830"/>
        <a:ext cx="366297" cy="428499"/>
      </dsp:txXfrm>
    </dsp:sp>
    <dsp:sp modelId="{4330BCAC-0834-CD43-B32E-52459AC73773}">
      <dsp:nvSpPr>
        <dsp:cNvPr id="0" name=""/>
        <dsp:cNvSpPr/>
      </dsp:nvSpPr>
      <dsp:spPr>
        <a:xfrm>
          <a:off x="5631738" y="1733"/>
          <a:ext cx="1727820" cy="1036692"/>
        </a:xfrm>
        <a:prstGeom prst="roundRect">
          <a:avLst>
            <a:gd name="adj" fmla="val 10000"/>
          </a:avLst>
        </a:prstGeom>
        <a:solidFill>
          <a:schemeClr val="accent2">
            <a:lumMod val="7500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ja-JP" altLang="en-US" sz="2200" kern="1200" dirty="0" smtClean="0"/>
            <a:t>初期料金の支払（</a:t>
          </a:r>
          <a:r>
            <a:rPr lang="en-US" altLang="ja-JP" sz="2200" kern="1200" dirty="0" smtClean="0"/>
            <a:t>50%</a:t>
          </a:r>
          <a:r>
            <a:rPr lang="ja-JP" altLang="en-US" sz="2200" kern="1200" dirty="0" smtClean="0"/>
            <a:t>）</a:t>
          </a:r>
          <a:endParaRPr lang="en-US" sz="2200" kern="1200" dirty="0"/>
        </a:p>
      </dsp:txBody>
      <dsp:txXfrm>
        <a:off x="5631738" y="1733"/>
        <a:ext cx="1727820" cy="1036692"/>
      </dsp:txXfrm>
    </dsp:sp>
    <dsp:sp modelId="{09B871F1-4025-7047-9772-72F52F8155EE}">
      <dsp:nvSpPr>
        <dsp:cNvPr id="0" name=""/>
        <dsp:cNvSpPr/>
      </dsp:nvSpPr>
      <dsp:spPr>
        <a:xfrm rot="5400000">
          <a:off x="6312499" y="1159373"/>
          <a:ext cx="366297" cy="428499"/>
        </a:xfrm>
        <a:prstGeom prst="rightArrow">
          <a:avLst>
            <a:gd name="adj1" fmla="val 60000"/>
            <a:gd name="adj2" fmla="val 50000"/>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5400000">
        <a:off x="6312499" y="1159373"/>
        <a:ext cx="366297" cy="428499"/>
      </dsp:txXfrm>
    </dsp:sp>
    <dsp:sp modelId="{1E03CDE4-C6B8-8A4F-92F0-F1B59D43F831}">
      <dsp:nvSpPr>
        <dsp:cNvPr id="0" name=""/>
        <dsp:cNvSpPr/>
      </dsp:nvSpPr>
      <dsp:spPr>
        <a:xfrm>
          <a:off x="5631738" y="1729553"/>
          <a:ext cx="1727820" cy="1036692"/>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プロジェクト開始</a:t>
          </a:r>
          <a:endParaRPr lang="en-US" sz="2200" kern="1200" dirty="0"/>
        </a:p>
      </dsp:txBody>
      <dsp:txXfrm>
        <a:off x="5631738" y="1729553"/>
        <a:ext cx="1727820" cy="1036692"/>
      </dsp:txXfrm>
    </dsp:sp>
    <dsp:sp modelId="{0D23D6A7-47D9-6445-A4BA-7864C75F982E}">
      <dsp:nvSpPr>
        <dsp:cNvPr id="0" name=""/>
        <dsp:cNvSpPr/>
      </dsp:nvSpPr>
      <dsp:spPr>
        <a:xfrm rot="10800000">
          <a:off x="5113392" y="2033650"/>
          <a:ext cx="366297" cy="428499"/>
        </a:xfrm>
        <a:prstGeom prst="rightArrow">
          <a:avLst>
            <a:gd name="adj1" fmla="val 60000"/>
            <a:gd name="adj2" fmla="val 50000"/>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5113392" y="2033650"/>
        <a:ext cx="366297" cy="428499"/>
      </dsp:txXfrm>
    </dsp:sp>
    <dsp:sp modelId="{972D5BF5-F2B8-BF47-8D5B-D91D32DFB627}">
      <dsp:nvSpPr>
        <dsp:cNvPr id="0" name=""/>
        <dsp:cNvSpPr/>
      </dsp:nvSpPr>
      <dsp:spPr>
        <a:xfrm>
          <a:off x="3212789" y="1729553"/>
          <a:ext cx="1727820" cy="1036692"/>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ja-JP" altLang="en-US" sz="2200" kern="1200" dirty="0" smtClean="0"/>
            <a:t>情報収集</a:t>
          </a:r>
          <a:endParaRPr lang="en-US" sz="2200" kern="1200" dirty="0"/>
        </a:p>
      </dsp:txBody>
      <dsp:txXfrm>
        <a:off x="3212789" y="1729553"/>
        <a:ext cx="1727820" cy="1036692"/>
      </dsp:txXfrm>
    </dsp:sp>
    <dsp:sp modelId="{E184F0FA-603D-234D-B972-FEC8D97A6A95}">
      <dsp:nvSpPr>
        <dsp:cNvPr id="0" name=""/>
        <dsp:cNvSpPr/>
      </dsp:nvSpPr>
      <dsp:spPr>
        <a:xfrm rot="10800000">
          <a:off x="2694443" y="2033650"/>
          <a:ext cx="366297" cy="428499"/>
        </a:xfrm>
        <a:prstGeom prst="rightArrow">
          <a:avLst>
            <a:gd name="adj1" fmla="val 60000"/>
            <a:gd name="adj2" fmla="val 50000"/>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2694443" y="2033650"/>
        <a:ext cx="366297" cy="428499"/>
      </dsp:txXfrm>
    </dsp:sp>
    <dsp:sp modelId="{CB0BEF30-0477-B04E-B1DC-C5B830560401}">
      <dsp:nvSpPr>
        <dsp:cNvPr id="0" name=""/>
        <dsp:cNvSpPr/>
      </dsp:nvSpPr>
      <dsp:spPr>
        <a:xfrm>
          <a:off x="793841" y="1729553"/>
          <a:ext cx="1727820" cy="1036692"/>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ja-JP" altLang="en-US" sz="2200" kern="1200" dirty="0" smtClean="0"/>
            <a:t>戦略作成</a:t>
          </a:r>
          <a:endParaRPr lang="en-US" sz="2200" kern="1200" dirty="0"/>
        </a:p>
      </dsp:txBody>
      <dsp:txXfrm>
        <a:off x="793841" y="1729553"/>
        <a:ext cx="1727820" cy="1036692"/>
      </dsp:txXfrm>
    </dsp:sp>
    <dsp:sp modelId="{8A813B1A-3CE3-4C4E-B9EE-7BC0D70815DE}">
      <dsp:nvSpPr>
        <dsp:cNvPr id="0" name=""/>
        <dsp:cNvSpPr/>
      </dsp:nvSpPr>
      <dsp:spPr>
        <a:xfrm rot="5400000">
          <a:off x="1474602" y="2887193"/>
          <a:ext cx="366297" cy="428499"/>
        </a:xfrm>
        <a:prstGeom prst="rightArrow">
          <a:avLst>
            <a:gd name="adj1" fmla="val 60000"/>
            <a:gd name="adj2" fmla="val 50000"/>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5400000">
        <a:off x="1474602" y="2887193"/>
        <a:ext cx="366297" cy="428499"/>
      </dsp:txXfrm>
    </dsp:sp>
    <dsp:sp modelId="{8123CDD6-6BF2-D64F-BC7D-B5E5A35086D2}">
      <dsp:nvSpPr>
        <dsp:cNvPr id="0" name=""/>
        <dsp:cNvSpPr/>
      </dsp:nvSpPr>
      <dsp:spPr>
        <a:xfrm>
          <a:off x="793841" y="3457374"/>
          <a:ext cx="1727820" cy="1036692"/>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EC</a:t>
          </a:r>
          <a:r>
            <a:rPr lang="ja-JP" altLang="en-US" sz="2200" kern="1200" dirty="0" smtClean="0"/>
            <a:t>サイト</a:t>
          </a:r>
          <a:br>
            <a:rPr lang="ja-JP" altLang="en-US" sz="2200" kern="1200" dirty="0" smtClean="0"/>
          </a:br>
          <a:r>
            <a:rPr lang="ja-JP" altLang="en-US" sz="2200" kern="1200" dirty="0" smtClean="0"/>
            <a:t>作成</a:t>
          </a:r>
          <a:endParaRPr lang="en-US" sz="2200" kern="1200" dirty="0"/>
        </a:p>
      </dsp:txBody>
      <dsp:txXfrm>
        <a:off x="793841" y="3457374"/>
        <a:ext cx="1727820" cy="1036692"/>
      </dsp:txXfrm>
    </dsp:sp>
    <dsp:sp modelId="{3349EF9E-3030-1040-B392-4833D7B2B923}">
      <dsp:nvSpPr>
        <dsp:cNvPr id="0" name=""/>
        <dsp:cNvSpPr/>
      </dsp:nvSpPr>
      <dsp:spPr>
        <a:xfrm>
          <a:off x="2673710" y="3761470"/>
          <a:ext cx="366297" cy="428499"/>
        </a:xfrm>
        <a:prstGeom prst="rightArrow">
          <a:avLst>
            <a:gd name="adj1" fmla="val 60000"/>
            <a:gd name="adj2" fmla="val 50000"/>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2673710" y="3761470"/>
        <a:ext cx="366297" cy="428499"/>
      </dsp:txXfrm>
    </dsp:sp>
    <dsp:sp modelId="{3FA0C98D-EB16-7340-9DE5-8E11B3728963}">
      <dsp:nvSpPr>
        <dsp:cNvPr id="0" name=""/>
        <dsp:cNvSpPr/>
      </dsp:nvSpPr>
      <dsp:spPr>
        <a:xfrm>
          <a:off x="3212789" y="3457374"/>
          <a:ext cx="1727820" cy="1036692"/>
        </a:xfrm>
        <a:prstGeom prst="roundRect">
          <a:avLst>
            <a:gd name="adj" fmla="val 10000"/>
          </a:avLst>
        </a:prstGeom>
        <a:solidFill>
          <a:schemeClr val="accent2">
            <a:lumMod val="7500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ja-JP" altLang="en-US" sz="2200" kern="1200" dirty="0" smtClean="0"/>
            <a:t>初期料金の支払（</a:t>
          </a:r>
          <a:r>
            <a:rPr lang="en-US" altLang="ja-JP" sz="2200" kern="1200" dirty="0" smtClean="0"/>
            <a:t>50%</a:t>
          </a:r>
          <a:r>
            <a:rPr lang="ja-JP" altLang="en-US" sz="2200" kern="1200" dirty="0" smtClean="0"/>
            <a:t>）</a:t>
          </a:r>
          <a:endParaRPr lang="en-US" sz="2200" kern="1200" dirty="0"/>
        </a:p>
      </dsp:txBody>
      <dsp:txXfrm>
        <a:off x="3212789" y="3457374"/>
        <a:ext cx="1727820" cy="1036692"/>
      </dsp:txXfrm>
    </dsp:sp>
    <dsp:sp modelId="{D247BE0B-4C6B-5741-B670-1FF7F7AFF890}">
      <dsp:nvSpPr>
        <dsp:cNvPr id="0" name=""/>
        <dsp:cNvSpPr/>
      </dsp:nvSpPr>
      <dsp:spPr>
        <a:xfrm>
          <a:off x="5092658" y="3761470"/>
          <a:ext cx="366297" cy="428499"/>
        </a:xfrm>
        <a:prstGeom prst="rightArrow">
          <a:avLst>
            <a:gd name="adj1" fmla="val 60000"/>
            <a:gd name="adj2" fmla="val 50000"/>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5092658" y="3761470"/>
        <a:ext cx="366297" cy="428499"/>
      </dsp:txXfrm>
    </dsp:sp>
    <dsp:sp modelId="{E0936C89-B49D-4A49-BC92-A164BC47DEA0}">
      <dsp:nvSpPr>
        <dsp:cNvPr id="0" name=""/>
        <dsp:cNvSpPr/>
      </dsp:nvSpPr>
      <dsp:spPr>
        <a:xfrm>
          <a:off x="5631738" y="3457374"/>
          <a:ext cx="1727820" cy="1036692"/>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ja-JP" altLang="en-US" sz="2200" kern="1200" dirty="0" smtClean="0"/>
            <a:t>販売開始</a:t>
          </a:r>
          <a:endParaRPr lang="en-US" sz="2200" kern="1200" dirty="0"/>
        </a:p>
      </dsp:txBody>
      <dsp:txXfrm>
        <a:off x="5631738" y="3457374"/>
        <a:ext cx="1727820" cy="1036692"/>
      </dsp:txXfrm>
    </dsp:sp>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1B6339F-B7A6-5A44-8EB2-ACB1F599D351}">
      <dsp:nvSpPr>
        <dsp:cNvPr id="0" name=""/>
        <dsp:cNvSpPr/>
      </dsp:nvSpPr>
      <dsp:spPr>
        <a:xfrm>
          <a:off x="7166" y="534412"/>
          <a:ext cx="2141859" cy="1285115"/>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ja-JP" altLang="en-US" sz="1600" kern="1200" dirty="0" smtClean="0"/>
            <a:t>受注すると</a:t>
          </a:r>
          <a:br>
            <a:rPr lang="ja-JP" altLang="en-US" sz="1600" kern="1200" dirty="0" smtClean="0"/>
          </a:br>
          <a:r>
            <a:rPr lang="ja-JP" altLang="en-US" sz="1600" kern="1200" dirty="0" smtClean="0"/>
            <a:t>システムからお知らせのメールが届く</a:t>
          </a:r>
          <a:endParaRPr lang="en-US" sz="1600" kern="1200" dirty="0"/>
        </a:p>
      </dsp:txBody>
      <dsp:txXfrm>
        <a:off x="7166" y="534412"/>
        <a:ext cx="2141859" cy="1285115"/>
      </dsp:txXfrm>
    </dsp:sp>
    <dsp:sp modelId="{538B092E-24C8-4642-964A-8B058432E6C7}">
      <dsp:nvSpPr>
        <dsp:cNvPr id="0" name=""/>
        <dsp:cNvSpPr/>
      </dsp:nvSpPr>
      <dsp:spPr>
        <a:xfrm>
          <a:off x="2337509" y="911379"/>
          <a:ext cx="454074" cy="531181"/>
        </a:xfrm>
        <a:prstGeom prst="rightArrow">
          <a:avLst>
            <a:gd name="adj1" fmla="val 60000"/>
            <a:gd name="adj2" fmla="val 50000"/>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2337509" y="911379"/>
        <a:ext cx="454074" cy="531181"/>
      </dsp:txXfrm>
    </dsp:sp>
    <dsp:sp modelId="{8AA3929C-AA12-F648-9F9D-C8A8B1B2C17C}">
      <dsp:nvSpPr>
        <dsp:cNvPr id="0" name=""/>
        <dsp:cNvSpPr/>
      </dsp:nvSpPr>
      <dsp:spPr>
        <a:xfrm>
          <a:off x="3005770" y="534412"/>
          <a:ext cx="2141859" cy="1285115"/>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en-US" sz="1600" kern="1200" dirty="0" err="1" smtClean="0"/>
            <a:t>mLatte</a:t>
          </a:r>
          <a:r>
            <a:rPr lang="ja-JP" altLang="en-US" sz="1600" kern="1200" dirty="0" smtClean="0"/>
            <a:t>による送り状</a:t>
          </a:r>
          <a:r>
            <a:rPr lang="en-US" altLang="ja-JP" sz="1600" kern="1200" dirty="0" smtClean="0"/>
            <a:t>(PDF</a:t>
          </a:r>
          <a:r>
            <a:rPr lang="ja-JP" altLang="en-US" sz="1600" kern="1200" dirty="0" smtClean="0"/>
            <a:t>データ</a:t>
          </a:r>
          <a:r>
            <a:rPr lang="en-US" altLang="ja-JP" sz="1600" kern="1200" dirty="0" smtClean="0"/>
            <a:t>)</a:t>
          </a:r>
          <a:r>
            <a:rPr lang="ja-JP" altLang="en-US" sz="1600" kern="1200" dirty="0" smtClean="0"/>
            <a:t>の作成</a:t>
          </a:r>
          <a:endParaRPr lang="en-US" sz="1600" kern="1200" dirty="0"/>
        </a:p>
        <a:p>
          <a:pPr marL="114300" lvl="1" indent="-114300" algn="l" defTabSz="533400">
            <a:lnSpc>
              <a:spcPct val="90000"/>
            </a:lnSpc>
            <a:spcBef>
              <a:spcPct val="0"/>
            </a:spcBef>
            <a:spcAft>
              <a:spcPct val="15000"/>
            </a:spcAft>
            <a:buChar char="••"/>
          </a:pPr>
          <a:r>
            <a:rPr lang="ja-JP" altLang="en-US" sz="1200" kern="1200" dirty="0" smtClean="0"/>
            <a:t>住所のラベル</a:t>
          </a:r>
          <a:endParaRPr lang="en-US" sz="1200" kern="1200" dirty="0"/>
        </a:p>
        <a:p>
          <a:pPr marL="114300" lvl="1" indent="-114300" algn="l" defTabSz="533400">
            <a:lnSpc>
              <a:spcPct val="90000"/>
            </a:lnSpc>
            <a:spcBef>
              <a:spcPct val="0"/>
            </a:spcBef>
            <a:spcAft>
              <a:spcPct val="15000"/>
            </a:spcAft>
            <a:buChar char="••"/>
          </a:pPr>
          <a:r>
            <a:rPr lang="ja-JP" altLang="en-US" sz="1200" kern="1200" dirty="0" smtClean="0"/>
            <a:t>関税のラベル</a:t>
          </a:r>
          <a:endParaRPr lang="en-US" sz="1200" kern="1200" dirty="0"/>
        </a:p>
        <a:p>
          <a:pPr marL="114300" lvl="1" indent="-114300" algn="l" defTabSz="533400">
            <a:lnSpc>
              <a:spcPct val="90000"/>
            </a:lnSpc>
            <a:spcBef>
              <a:spcPct val="0"/>
            </a:spcBef>
            <a:spcAft>
              <a:spcPct val="15000"/>
            </a:spcAft>
            <a:buChar char="••"/>
          </a:pPr>
          <a:r>
            <a:rPr lang="ja-JP" altLang="en-US" sz="1200" kern="1200" dirty="0" smtClean="0"/>
            <a:t>送り状</a:t>
          </a:r>
          <a:endParaRPr lang="en-US" sz="1200" kern="1200" dirty="0"/>
        </a:p>
      </dsp:txBody>
      <dsp:txXfrm>
        <a:off x="3005770" y="534412"/>
        <a:ext cx="2141859" cy="1285115"/>
      </dsp:txXfrm>
    </dsp:sp>
    <dsp:sp modelId="{B8E74CD4-61FB-3C47-B9B0-F4E814B4AE75}">
      <dsp:nvSpPr>
        <dsp:cNvPr id="0" name=""/>
        <dsp:cNvSpPr/>
      </dsp:nvSpPr>
      <dsp:spPr>
        <a:xfrm>
          <a:off x="5336113" y="911379"/>
          <a:ext cx="454074" cy="531181"/>
        </a:xfrm>
        <a:prstGeom prst="rightArrow">
          <a:avLst>
            <a:gd name="adj1" fmla="val 60000"/>
            <a:gd name="adj2" fmla="val 50000"/>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5336113" y="911379"/>
        <a:ext cx="454074" cy="531181"/>
      </dsp:txXfrm>
    </dsp:sp>
    <dsp:sp modelId="{B8E06980-4859-A048-8F2C-D394588B5F0F}">
      <dsp:nvSpPr>
        <dsp:cNvPr id="0" name=""/>
        <dsp:cNvSpPr/>
      </dsp:nvSpPr>
      <dsp:spPr>
        <a:xfrm>
          <a:off x="6004373" y="534412"/>
          <a:ext cx="2141859" cy="1285115"/>
        </a:xfrm>
        <a:prstGeom prst="roundRect">
          <a:avLst>
            <a:gd name="adj" fmla="val 10000"/>
          </a:avLst>
        </a:prstGeom>
        <a:solidFill>
          <a:schemeClr val="accent2">
            <a:lumMod val="7500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ja-JP" altLang="en-US" sz="1600" kern="1200" dirty="0" smtClean="0"/>
            <a:t>送り状</a:t>
          </a:r>
          <a:r>
            <a:rPr lang="en-US" altLang="ja-JP" sz="1600" kern="1200" dirty="0" smtClean="0"/>
            <a:t>(PDF</a:t>
          </a:r>
          <a:r>
            <a:rPr lang="ja-JP" altLang="en-US" sz="1600" kern="1200" dirty="0" smtClean="0"/>
            <a:t>データ</a:t>
          </a:r>
          <a:r>
            <a:rPr lang="en-US" altLang="ja-JP" sz="1600" kern="1200" dirty="0" smtClean="0"/>
            <a:t>)</a:t>
          </a:r>
          <a:r>
            <a:rPr lang="ja-JP" altLang="en-US" sz="1600" kern="1200" dirty="0" smtClean="0"/>
            <a:t>印刷</a:t>
          </a:r>
          <a:br>
            <a:rPr lang="ja-JP" altLang="en-US" sz="1600" kern="1200" dirty="0" smtClean="0"/>
          </a:br>
          <a:r>
            <a:rPr lang="ja-JP" altLang="en-US" sz="1600" kern="1200" dirty="0" smtClean="0"/>
            <a:t>（パートナー）</a:t>
          </a:r>
          <a:endParaRPr lang="en-US" sz="1600" kern="1200" dirty="0"/>
        </a:p>
      </dsp:txBody>
      <dsp:txXfrm>
        <a:off x="6004373" y="534412"/>
        <a:ext cx="2141859" cy="1285115"/>
      </dsp:txXfrm>
    </dsp:sp>
    <dsp:sp modelId="{E673E900-A4C3-4C47-9E91-81800BFF1CAE}">
      <dsp:nvSpPr>
        <dsp:cNvPr id="0" name=""/>
        <dsp:cNvSpPr/>
      </dsp:nvSpPr>
      <dsp:spPr>
        <a:xfrm rot="5400000">
          <a:off x="6848266" y="1969458"/>
          <a:ext cx="454074" cy="531181"/>
        </a:xfrm>
        <a:prstGeom prst="rightArrow">
          <a:avLst>
            <a:gd name="adj1" fmla="val 60000"/>
            <a:gd name="adj2" fmla="val 50000"/>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rot="5400000">
        <a:off x="6848266" y="1969458"/>
        <a:ext cx="454074" cy="531181"/>
      </dsp:txXfrm>
    </dsp:sp>
    <dsp:sp modelId="{6DCCBC14-B051-FA47-B25D-C02260E8769A}">
      <dsp:nvSpPr>
        <dsp:cNvPr id="0" name=""/>
        <dsp:cNvSpPr/>
      </dsp:nvSpPr>
      <dsp:spPr>
        <a:xfrm>
          <a:off x="6004373" y="2676271"/>
          <a:ext cx="2141859" cy="1285115"/>
        </a:xfrm>
        <a:prstGeom prst="roundRect">
          <a:avLst>
            <a:gd name="adj" fmla="val 10000"/>
          </a:avLst>
        </a:prstGeom>
        <a:solidFill>
          <a:schemeClr val="accent2">
            <a:lumMod val="7500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ja-JP" altLang="en-US" sz="1600" kern="1200" dirty="0" smtClean="0"/>
            <a:t>発送</a:t>
          </a:r>
          <a:br>
            <a:rPr lang="ja-JP" altLang="en-US" sz="1600" kern="1200" dirty="0" smtClean="0"/>
          </a:br>
          <a:r>
            <a:rPr lang="ja-JP" altLang="en-US" sz="1600" kern="1200" dirty="0" smtClean="0"/>
            <a:t>（パートナー）</a:t>
          </a:r>
          <a:endParaRPr lang="en-US" sz="1600" kern="1200" dirty="0"/>
        </a:p>
      </dsp:txBody>
      <dsp:txXfrm>
        <a:off x="6004373" y="2676271"/>
        <a:ext cx="2141859" cy="1285115"/>
      </dsp:txXfrm>
    </dsp:sp>
    <dsp:sp modelId="{097EE034-A978-9643-87B5-ED0CCC4DDFEA}">
      <dsp:nvSpPr>
        <dsp:cNvPr id="0" name=""/>
        <dsp:cNvSpPr/>
      </dsp:nvSpPr>
      <dsp:spPr>
        <a:xfrm rot="10800000">
          <a:off x="5361815" y="3053239"/>
          <a:ext cx="454074" cy="531181"/>
        </a:xfrm>
        <a:prstGeom prst="rightArrow">
          <a:avLst>
            <a:gd name="adj1" fmla="val 60000"/>
            <a:gd name="adj2" fmla="val 50000"/>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rot="10800000">
        <a:off x="5361815" y="3053239"/>
        <a:ext cx="454074" cy="531181"/>
      </dsp:txXfrm>
    </dsp:sp>
    <dsp:sp modelId="{7BF628D3-3E9D-744E-BD84-46CBAE98CC7F}">
      <dsp:nvSpPr>
        <dsp:cNvPr id="0" name=""/>
        <dsp:cNvSpPr/>
      </dsp:nvSpPr>
      <dsp:spPr>
        <a:xfrm>
          <a:off x="3005770" y="2676271"/>
          <a:ext cx="2141859" cy="1285115"/>
        </a:xfrm>
        <a:prstGeom prst="roundRect">
          <a:avLst>
            <a:gd name="adj" fmla="val 10000"/>
          </a:avLst>
        </a:prstGeom>
        <a:solidFill>
          <a:schemeClr val="accent2">
            <a:lumMod val="7500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ja-JP" altLang="en-US" sz="1600" kern="1200" dirty="0" smtClean="0"/>
            <a:t>発送完了後、</a:t>
          </a:r>
          <a:r>
            <a:rPr lang="en-US" altLang="ja-JP" sz="1600" kern="1200" dirty="0" err="1" smtClean="0"/>
            <a:t>mLatte</a:t>
          </a:r>
          <a:r>
            <a:rPr lang="ja-JP" altLang="en-US" sz="1600" kern="1200" dirty="0" smtClean="0"/>
            <a:t>に知らせる</a:t>
          </a:r>
          <a:endParaRPr lang="en-US" altLang="ja-JP" sz="1600" kern="1200" dirty="0" smtClean="0"/>
        </a:p>
      </dsp:txBody>
      <dsp:txXfrm>
        <a:off x="3005770" y="2676271"/>
        <a:ext cx="2141859" cy="1285115"/>
      </dsp:txXfrm>
    </dsp:sp>
    <dsp:sp modelId="{D3E63EA3-A282-3441-98AB-E86825002211}">
      <dsp:nvSpPr>
        <dsp:cNvPr id="0" name=""/>
        <dsp:cNvSpPr/>
      </dsp:nvSpPr>
      <dsp:spPr>
        <a:xfrm rot="10800000">
          <a:off x="2363212" y="3053239"/>
          <a:ext cx="454074" cy="531181"/>
        </a:xfrm>
        <a:prstGeom prst="rightArrow">
          <a:avLst>
            <a:gd name="adj1" fmla="val 60000"/>
            <a:gd name="adj2" fmla="val 50000"/>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rot="10800000">
        <a:off x="2363212" y="3053239"/>
        <a:ext cx="454074" cy="531181"/>
      </dsp:txXfrm>
    </dsp:sp>
    <dsp:sp modelId="{B19B051C-FA8F-FA46-A2B9-C3FDC46027A4}">
      <dsp:nvSpPr>
        <dsp:cNvPr id="0" name=""/>
        <dsp:cNvSpPr/>
      </dsp:nvSpPr>
      <dsp:spPr>
        <a:xfrm>
          <a:off x="7166" y="2676271"/>
          <a:ext cx="2141859" cy="1285115"/>
        </a:xfrm>
        <a:prstGeom prst="roundRect">
          <a:avLst>
            <a:gd name="adj" fmla="val 10000"/>
          </a:avLst>
        </a:prstGeom>
        <a:solidFill>
          <a:schemeClr val="accent3">
            <a:lumMod val="7500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ja-JP" altLang="en-US" sz="1600" kern="1200" dirty="0" smtClean="0"/>
            <a:t>システムのステータスを「発送完了」に変更し、顧客にお知らせのメールを送信</a:t>
          </a:r>
          <a:endParaRPr lang="en-US" altLang="ja-JP" sz="1600" kern="1200" dirty="0" smtClean="0"/>
        </a:p>
      </dsp:txBody>
      <dsp:txXfrm>
        <a:off x="7166" y="2676271"/>
        <a:ext cx="2141859" cy="128511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2936DC-327E-EE4B-AEAB-E516483A4277}">
      <dsp:nvSpPr>
        <dsp:cNvPr id="0" name=""/>
        <dsp:cNvSpPr/>
      </dsp:nvSpPr>
      <dsp:spPr>
        <a:xfrm>
          <a:off x="3036" y="808102"/>
          <a:ext cx="1077813" cy="1077813"/>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ja-JP" altLang="en-US" sz="1800" kern="1200" dirty="0" smtClean="0"/>
            <a:t>抹茶</a:t>
          </a:r>
          <a:br>
            <a:rPr lang="ja-JP" altLang="en-US" sz="1800" kern="1200" dirty="0" smtClean="0"/>
          </a:br>
          <a:r>
            <a:rPr lang="ja-JP" altLang="en-US" sz="1800" kern="1200" dirty="0" smtClean="0"/>
            <a:t>（日本）</a:t>
          </a:r>
          <a:endParaRPr lang="en-US" sz="1800" kern="1200" dirty="0"/>
        </a:p>
      </dsp:txBody>
      <dsp:txXfrm>
        <a:off x="3036" y="808102"/>
        <a:ext cx="1077813" cy="1077813"/>
      </dsp:txXfrm>
    </dsp:sp>
    <dsp:sp modelId="{0470A9E7-11CE-074C-AFD7-71CFEE7AE699}">
      <dsp:nvSpPr>
        <dsp:cNvPr id="0" name=""/>
        <dsp:cNvSpPr/>
      </dsp:nvSpPr>
      <dsp:spPr>
        <a:xfrm>
          <a:off x="229376" y="1973434"/>
          <a:ext cx="625131" cy="625131"/>
        </a:xfrm>
        <a:prstGeom prst="mathPlus">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229376" y="1973434"/>
        <a:ext cx="625131" cy="625131"/>
      </dsp:txXfrm>
    </dsp:sp>
    <dsp:sp modelId="{E648AE4D-004D-8641-972E-FDFED8C03077}">
      <dsp:nvSpPr>
        <dsp:cNvPr id="0" name=""/>
        <dsp:cNvSpPr/>
      </dsp:nvSpPr>
      <dsp:spPr>
        <a:xfrm>
          <a:off x="3036" y="2686084"/>
          <a:ext cx="1077813" cy="1077813"/>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ja-JP" altLang="en-US" sz="1800" kern="1200" dirty="0" smtClean="0"/>
            <a:t>ラテ</a:t>
          </a:r>
          <a:br>
            <a:rPr lang="ja-JP" altLang="en-US" sz="1800" kern="1200" dirty="0" smtClean="0"/>
          </a:br>
          <a:r>
            <a:rPr lang="ja-JP" altLang="en-US" sz="1800" kern="1200" dirty="0" smtClean="0"/>
            <a:t>（西洋）</a:t>
          </a:r>
          <a:endParaRPr lang="en-US" sz="1800" kern="1200" dirty="0"/>
        </a:p>
      </dsp:txBody>
      <dsp:txXfrm>
        <a:off x="3036" y="2686084"/>
        <a:ext cx="1077813" cy="1077813"/>
      </dsp:txXfrm>
    </dsp:sp>
    <dsp:sp modelId="{7E25548D-0766-2948-976A-AE192CA80BCE}">
      <dsp:nvSpPr>
        <dsp:cNvPr id="0" name=""/>
        <dsp:cNvSpPr/>
      </dsp:nvSpPr>
      <dsp:spPr>
        <a:xfrm>
          <a:off x="1242521" y="2085526"/>
          <a:ext cx="342744" cy="400946"/>
        </a:xfrm>
        <a:prstGeom prst="rightArrow">
          <a:avLst>
            <a:gd name="adj1" fmla="val 60000"/>
            <a:gd name="adj2" fmla="val 50000"/>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a:off x="1242521" y="2085526"/>
        <a:ext cx="342744" cy="400946"/>
      </dsp:txXfrm>
    </dsp:sp>
    <dsp:sp modelId="{AD3A1C56-F8C8-9141-9198-24A6F46ED390}">
      <dsp:nvSpPr>
        <dsp:cNvPr id="0" name=""/>
        <dsp:cNvSpPr/>
      </dsp:nvSpPr>
      <dsp:spPr>
        <a:xfrm>
          <a:off x="1727537" y="1208186"/>
          <a:ext cx="2155626" cy="2155626"/>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3500" tIns="63500" rIns="63500" bIns="63500" numCol="1" spcCol="1270" anchor="ctr" anchorCtr="0">
          <a:noAutofit/>
        </a:bodyPr>
        <a:lstStyle/>
        <a:p>
          <a:pPr lvl="0" algn="ctr" defTabSz="2222500">
            <a:lnSpc>
              <a:spcPct val="90000"/>
            </a:lnSpc>
            <a:spcBef>
              <a:spcPct val="0"/>
            </a:spcBef>
            <a:spcAft>
              <a:spcPct val="35000"/>
            </a:spcAft>
          </a:pPr>
          <a:r>
            <a:rPr lang="ja-JP" altLang="en-US" sz="5000" kern="1200" dirty="0" smtClean="0"/>
            <a:t>人気商品</a:t>
          </a:r>
          <a:endParaRPr lang="en-US" sz="5000" kern="1200" dirty="0"/>
        </a:p>
      </dsp:txBody>
      <dsp:txXfrm>
        <a:off x="1727537" y="1208186"/>
        <a:ext cx="2155626" cy="2155626"/>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2936DC-327E-EE4B-AEAB-E516483A4277}">
      <dsp:nvSpPr>
        <dsp:cNvPr id="0" name=""/>
        <dsp:cNvSpPr/>
      </dsp:nvSpPr>
      <dsp:spPr>
        <a:xfrm>
          <a:off x="1127860" y="1539"/>
          <a:ext cx="1638244" cy="1638244"/>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2070" tIns="52070" rIns="52070" bIns="52070" numCol="1" spcCol="1270" anchor="ctr" anchorCtr="0">
          <a:noAutofit/>
        </a:bodyPr>
        <a:lstStyle/>
        <a:p>
          <a:pPr lvl="0" algn="ctr" defTabSz="1822450">
            <a:lnSpc>
              <a:spcPct val="90000"/>
            </a:lnSpc>
            <a:spcBef>
              <a:spcPct val="0"/>
            </a:spcBef>
            <a:spcAft>
              <a:spcPct val="35000"/>
            </a:spcAft>
          </a:pPr>
          <a:r>
            <a:rPr lang="ja-JP" altLang="en-US" sz="4100" kern="1200" dirty="0" smtClean="0"/>
            <a:t>御社</a:t>
          </a:r>
          <a:endParaRPr lang="en-US" sz="4100" kern="1200" dirty="0"/>
        </a:p>
      </dsp:txBody>
      <dsp:txXfrm>
        <a:off x="1127860" y="1539"/>
        <a:ext cx="1638244" cy="1638244"/>
      </dsp:txXfrm>
    </dsp:sp>
    <dsp:sp modelId="{0470A9E7-11CE-074C-AFD7-71CFEE7AE699}">
      <dsp:nvSpPr>
        <dsp:cNvPr id="0" name=""/>
        <dsp:cNvSpPr/>
      </dsp:nvSpPr>
      <dsp:spPr>
        <a:xfrm>
          <a:off x="1471891" y="1772809"/>
          <a:ext cx="950181" cy="950181"/>
        </a:xfrm>
        <a:prstGeom prst="mathPlus">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p>
      </dsp:txBody>
      <dsp:txXfrm>
        <a:off x="1471891" y="1772809"/>
        <a:ext cx="950181" cy="950181"/>
      </dsp:txXfrm>
    </dsp:sp>
    <dsp:sp modelId="{E648AE4D-004D-8641-972E-FDFED8C03077}">
      <dsp:nvSpPr>
        <dsp:cNvPr id="0" name=""/>
        <dsp:cNvSpPr/>
      </dsp:nvSpPr>
      <dsp:spPr>
        <a:xfrm>
          <a:off x="1127860" y="2856016"/>
          <a:ext cx="1638244" cy="1638244"/>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2070" tIns="52070" rIns="52070" bIns="52070" numCol="1" spcCol="1270" anchor="ctr" anchorCtr="0">
          <a:noAutofit/>
        </a:bodyPr>
        <a:lstStyle/>
        <a:p>
          <a:pPr lvl="0" algn="ctr" defTabSz="1822450">
            <a:lnSpc>
              <a:spcPct val="90000"/>
            </a:lnSpc>
            <a:spcBef>
              <a:spcPct val="0"/>
            </a:spcBef>
            <a:spcAft>
              <a:spcPct val="35000"/>
            </a:spcAft>
          </a:pPr>
          <a:r>
            <a:rPr lang="ja-JP" altLang="en-US" sz="4100" kern="1200" dirty="0" smtClean="0"/>
            <a:t>弊社</a:t>
          </a:r>
          <a:endParaRPr lang="en-US" sz="4100" kern="1200" dirty="0"/>
        </a:p>
      </dsp:txBody>
      <dsp:txXfrm>
        <a:off x="1127860" y="2856016"/>
        <a:ext cx="1638244" cy="1638244"/>
      </dsp:txXfrm>
    </dsp:sp>
    <dsp:sp modelId="{7E25548D-0766-2948-976A-AE192CA80BCE}">
      <dsp:nvSpPr>
        <dsp:cNvPr id="0" name=""/>
        <dsp:cNvSpPr/>
      </dsp:nvSpPr>
      <dsp:spPr>
        <a:xfrm>
          <a:off x="3011841" y="1943186"/>
          <a:ext cx="520961" cy="609426"/>
        </a:xfrm>
        <a:prstGeom prst="rightArrow">
          <a:avLst>
            <a:gd name="adj1" fmla="val 60000"/>
            <a:gd name="adj2" fmla="val 50000"/>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endParaRPr lang="en-US" sz="2600" kern="1200"/>
        </a:p>
      </dsp:txBody>
      <dsp:txXfrm>
        <a:off x="3011841" y="1943186"/>
        <a:ext cx="520961" cy="609426"/>
      </dsp:txXfrm>
    </dsp:sp>
    <dsp:sp modelId="{AD3A1C56-F8C8-9141-9198-24A6F46ED390}">
      <dsp:nvSpPr>
        <dsp:cNvPr id="0" name=""/>
        <dsp:cNvSpPr/>
      </dsp:nvSpPr>
      <dsp:spPr>
        <a:xfrm>
          <a:off x="3749051" y="609655"/>
          <a:ext cx="3276488" cy="3276488"/>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ja-JP" altLang="en-US" sz="3200" kern="1200" dirty="0" smtClean="0"/>
            <a:t>海外向けネット通販</a:t>
          </a:r>
          <a:br>
            <a:rPr lang="ja-JP" altLang="en-US" sz="3200" kern="1200" dirty="0" smtClean="0"/>
          </a:br>
          <a:r>
            <a:rPr lang="ja-JP" altLang="en-US" sz="3200" kern="1200" dirty="0" smtClean="0"/>
            <a:t>から始まる海外展開</a:t>
          </a:r>
          <a:br>
            <a:rPr lang="ja-JP" altLang="en-US" sz="3200" kern="1200" dirty="0" smtClean="0"/>
          </a:br>
          <a:r>
            <a:rPr lang="ja-JP" altLang="en-US" sz="3200" kern="1200" dirty="0" smtClean="0"/>
            <a:t>プロジェクト</a:t>
          </a:r>
          <a:endParaRPr lang="en-US" sz="3200" kern="1200" dirty="0"/>
        </a:p>
      </dsp:txBody>
      <dsp:txXfrm>
        <a:off x="3749051" y="609655"/>
        <a:ext cx="3276488" cy="3276488"/>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964C941-39CA-4BCE-8900-7FC9C5B1526B}">
      <dsp:nvSpPr>
        <dsp:cNvPr id="0" name=""/>
        <dsp:cNvSpPr/>
      </dsp:nvSpPr>
      <dsp:spPr>
        <a:xfrm>
          <a:off x="389" y="59098"/>
          <a:ext cx="1520401" cy="1543420"/>
        </a:xfrm>
        <a:prstGeom prst="rect">
          <a:avLst/>
        </a:prstGeom>
        <a:solidFill>
          <a:schemeClr val="bg2">
            <a:lumMod val="5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kumimoji="1" lang="ja-JP" altLang="en-US" sz="2800" kern="1200" dirty="0" smtClean="0"/>
            <a:t>提案書</a:t>
          </a:r>
          <a:endParaRPr kumimoji="1" lang="ja-JP" altLang="en-US" sz="1400" kern="1200" dirty="0"/>
        </a:p>
      </dsp:txBody>
      <dsp:txXfrm>
        <a:off x="389" y="59098"/>
        <a:ext cx="1520401" cy="1543420"/>
      </dsp:txXfrm>
    </dsp:sp>
    <dsp:sp modelId="{032931F4-8418-41BC-833B-BE8C3660AE17}">
      <dsp:nvSpPr>
        <dsp:cNvPr id="0" name=""/>
        <dsp:cNvSpPr/>
      </dsp:nvSpPr>
      <dsp:spPr>
        <a:xfrm>
          <a:off x="1672831" y="64449"/>
          <a:ext cx="1520401" cy="1532719"/>
        </a:xfrm>
        <a:prstGeom prst="rect">
          <a:avLst/>
        </a:prstGeom>
        <a:solidFill>
          <a:schemeClr val="bg2">
            <a:lumMod val="5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kumimoji="1" lang="ja-JP" altLang="en-US" sz="2400" kern="1200" dirty="0" smtClean="0"/>
            <a:t>サイト</a:t>
          </a:r>
          <a:r>
            <a:rPr kumimoji="1" lang="en-US" altLang="ja-JP" sz="2400" kern="1200" dirty="0" smtClean="0"/>
            <a:t/>
          </a:r>
          <a:br>
            <a:rPr kumimoji="1" lang="en-US" altLang="ja-JP" sz="2400" kern="1200" dirty="0" smtClean="0"/>
          </a:br>
          <a:r>
            <a:rPr kumimoji="1" lang="ja-JP" altLang="en-US" sz="2400" kern="1200" dirty="0" smtClean="0"/>
            <a:t>制作</a:t>
          </a:r>
          <a:endParaRPr kumimoji="1" lang="ja-JP" altLang="en-US" sz="2400" kern="1200" dirty="0"/>
        </a:p>
      </dsp:txBody>
      <dsp:txXfrm>
        <a:off x="1672831" y="64449"/>
        <a:ext cx="1520401" cy="1532719"/>
      </dsp:txXfrm>
    </dsp:sp>
    <dsp:sp modelId="{9D7037A1-9502-48AF-B993-0FEFE980138A}">
      <dsp:nvSpPr>
        <dsp:cNvPr id="0" name=""/>
        <dsp:cNvSpPr/>
      </dsp:nvSpPr>
      <dsp:spPr>
        <a:xfrm>
          <a:off x="389" y="1756908"/>
          <a:ext cx="1520401" cy="3247550"/>
        </a:xfrm>
        <a:prstGeom prst="rect">
          <a:avLst/>
        </a:prstGeom>
        <a:solidFill>
          <a:schemeClr val="accent2">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endParaRPr kumimoji="1" lang="ja-JP" altLang="en-US" sz="6500" kern="1200" dirty="0"/>
        </a:p>
      </dsp:txBody>
      <dsp:txXfrm>
        <a:off x="389" y="1756908"/>
        <a:ext cx="1520401" cy="3247550"/>
      </dsp:txXfrm>
    </dsp:sp>
    <dsp:sp modelId="{35E1F916-E510-45A3-9BD1-6D3EBCA4EEE9}">
      <dsp:nvSpPr>
        <dsp:cNvPr id="0" name=""/>
        <dsp:cNvSpPr/>
      </dsp:nvSpPr>
      <dsp:spPr>
        <a:xfrm>
          <a:off x="1672831" y="1754559"/>
          <a:ext cx="1520401" cy="3252248"/>
        </a:xfrm>
        <a:prstGeom prst="rect">
          <a:avLst/>
        </a:prstGeom>
        <a:solidFill>
          <a:schemeClr val="accent2">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endParaRPr kumimoji="1" lang="ja-JP" altLang="en-US" sz="6500" kern="1200" dirty="0"/>
        </a:p>
      </dsp:txBody>
      <dsp:txXfrm>
        <a:off x="1672831" y="1754559"/>
        <a:ext cx="1520401" cy="3252248"/>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964C941-39CA-4BCE-8900-7FC9C5B1526B}">
      <dsp:nvSpPr>
        <dsp:cNvPr id="0" name=""/>
        <dsp:cNvSpPr/>
      </dsp:nvSpPr>
      <dsp:spPr>
        <a:xfrm>
          <a:off x="1108" y="206717"/>
          <a:ext cx="1133926" cy="1536298"/>
        </a:xfrm>
        <a:prstGeom prst="rect">
          <a:avLst/>
        </a:prstGeom>
        <a:solidFill>
          <a:schemeClr val="bg2">
            <a:lumMod val="5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kumimoji="1" lang="ja-JP" altLang="en-US" sz="3200" kern="1200" dirty="0" smtClean="0"/>
            <a:t>流れ</a:t>
          </a:r>
          <a:endParaRPr kumimoji="1" lang="ja-JP" altLang="en-US" sz="2200" kern="1200" dirty="0"/>
        </a:p>
      </dsp:txBody>
      <dsp:txXfrm>
        <a:off x="1108" y="206717"/>
        <a:ext cx="1133926" cy="1536298"/>
      </dsp:txXfrm>
    </dsp:sp>
    <dsp:sp modelId="{9D7037A1-9502-48AF-B993-0FEFE980138A}">
      <dsp:nvSpPr>
        <dsp:cNvPr id="0" name=""/>
        <dsp:cNvSpPr/>
      </dsp:nvSpPr>
      <dsp:spPr>
        <a:xfrm>
          <a:off x="554" y="1856408"/>
          <a:ext cx="1133926" cy="3222988"/>
        </a:xfrm>
        <a:prstGeom prst="rect">
          <a:avLst/>
        </a:prstGeom>
        <a:solidFill>
          <a:schemeClr val="accent2">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kumimoji="1" lang="en-US" altLang="ja-JP" sz="2200" kern="1200" dirty="0" err="1" smtClean="0"/>
            <a:t>mLatte</a:t>
          </a:r>
          <a:r>
            <a:rPr kumimoji="1" lang="ja-JP" altLang="en-US" sz="2200" kern="1200" dirty="0" smtClean="0"/>
            <a:t>の特徴</a:t>
          </a:r>
          <a:endParaRPr kumimoji="1" lang="en-US" altLang="ja-JP" sz="2200" kern="1200" dirty="0" smtClean="0"/>
        </a:p>
      </dsp:txBody>
      <dsp:txXfrm>
        <a:off x="554" y="1856408"/>
        <a:ext cx="1133926" cy="3222988"/>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964C941-39CA-4BCE-8900-7FC9C5B1526B}">
      <dsp:nvSpPr>
        <dsp:cNvPr id="0" name=""/>
        <dsp:cNvSpPr/>
      </dsp:nvSpPr>
      <dsp:spPr>
        <a:xfrm>
          <a:off x="389" y="59098"/>
          <a:ext cx="1520401" cy="1543420"/>
        </a:xfrm>
        <a:prstGeom prst="rect">
          <a:avLst/>
        </a:prstGeom>
        <a:solidFill>
          <a:schemeClr val="bg2">
            <a:lumMod val="5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kumimoji="1" lang="ja-JP" altLang="en-US" sz="2800" kern="1200" dirty="0" smtClean="0"/>
            <a:t>販売</a:t>
          </a:r>
          <a:br>
            <a:rPr kumimoji="1" lang="ja-JP" altLang="en-US" sz="2800" kern="1200" dirty="0" smtClean="0"/>
          </a:br>
          <a:r>
            <a:rPr kumimoji="1" lang="ja-JP" altLang="en-US" sz="2800" kern="1200" dirty="0" smtClean="0"/>
            <a:t>開始</a:t>
          </a:r>
          <a:endParaRPr kumimoji="1" lang="ja-JP" altLang="en-US" sz="2800" kern="1200" dirty="0"/>
        </a:p>
      </dsp:txBody>
      <dsp:txXfrm>
        <a:off x="389" y="59098"/>
        <a:ext cx="1520401" cy="1543420"/>
      </dsp:txXfrm>
    </dsp:sp>
    <dsp:sp modelId="{032931F4-8418-41BC-833B-BE8C3660AE17}">
      <dsp:nvSpPr>
        <dsp:cNvPr id="0" name=""/>
        <dsp:cNvSpPr/>
      </dsp:nvSpPr>
      <dsp:spPr>
        <a:xfrm>
          <a:off x="1672831" y="66720"/>
          <a:ext cx="1520401" cy="1528176"/>
        </a:xfrm>
        <a:prstGeom prst="rect">
          <a:avLst/>
        </a:prstGeom>
        <a:solidFill>
          <a:schemeClr val="bg2">
            <a:lumMod val="5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kumimoji="1" lang="ja-JP" altLang="en-US" sz="2800" kern="1200" dirty="0" smtClean="0"/>
            <a:t>受注</a:t>
          </a:r>
          <a:r>
            <a:rPr kumimoji="1" lang="en-US" altLang="ja-JP" sz="2800" kern="1200" dirty="0" smtClean="0"/>
            <a:t>/</a:t>
          </a:r>
          <a:r>
            <a:rPr kumimoji="1" lang="ja-JP" altLang="en-US" sz="2800" kern="1200" dirty="0" smtClean="0"/>
            <a:t/>
          </a:r>
          <a:br>
            <a:rPr kumimoji="1" lang="ja-JP" altLang="en-US" sz="2800" kern="1200" dirty="0" smtClean="0"/>
          </a:br>
          <a:r>
            <a:rPr kumimoji="1" lang="ja-JP" altLang="en-US" sz="2800" kern="1200" dirty="0" smtClean="0"/>
            <a:t>発送</a:t>
          </a:r>
          <a:endParaRPr kumimoji="1" lang="ja-JP" altLang="en-US" sz="2800" kern="1200" dirty="0"/>
        </a:p>
      </dsp:txBody>
      <dsp:txXfrm>
        <a:off x="1672831" y="66720"/>
        <a:ext cx="1520401" cy="1528176"/>
      </dsp:txXfrm>
    </dsp:sp>
    <dsp:sp modelId="{9D7037A1-9502-48AF-B993-0FEFE980138A}">
      <dsp:nvSpPr>
        <dsp:cNvPr id="0" name=""/>
        <dsp:cNvSpPr/>
      </dsp:nvSpPr>
      <dsp:spPr>
        <a:xfrm>
          <a:off x="389" y="1756908"/>
          <a:ext cx="1520401" cy="3247550"/>
        </a:xfrm>
        <a:prstGeom prst="rect">
          <a:avLst/>
        </a:prstGeom>
        <a:solidFill>
          <a:schemeClr val="accent2">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endParaRPr kumimoji="1" lang="ja-JP" altLang="en-US" sz="6500" kern="1200" dirty="0"/>
        </a:p>
      </dsp:txBody>
      <dsp:txXfrm>
        <a:off x="389" y="1756908"/>
        <a:ext cx="1520401" cy="3247550"/>
      </dsp:txXfrm>
    </dsp:sp>
    <dsp:sp modelId="{35E1F916-E510-45A3-9BD1-6D3EBCA4EEE9}">
      <dsp:nvSpPr>
        <dsp:cNvPr id="0" name=""/>
        <dsp:cNvSpPr/>
      </dsp:nvSpPr>
      <dsp:spPr>
        <a:xfrm>
          <a:off x="1672831" y="1754559"/>
          <a:ext cx="1520401" cy="3252248"/>
        </a:xfrm>
        <a:prstGeom prst="rect">
          <a:avLst/>
        </a:prstGeom>
        <a:solidFill>
          <a:schemeClr val="accent2">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endParaRPr kumimoji="1" lang="ja-JP" altLang="en-US" sz="6500" kern="1200" dirty="0"/>
        </a:p>
      </dsp:txBody>
      <dsp:txXfrm>
        <a:off x="1672831" y="1754559"/>
        <a:ext cx="1520401" cy="3252248"/>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C5D5DDC-2D61-3F4B-870A-7F768F4C44C2}">
      <dsp:nvSpPr>
        <dsp:cNvPr id="0" name=""/>
        <dsp:cNvSpPr/>
      </dsp:nvSpPr>
      <dsp:spPr>
        <a:xfrm>
          <a:off x="480059" y="0"/>
          <a:ext cx="7193280" cy="4495800"/>
        </a:xfrm>
        <a:prstGeom prst="swooshArrow">
          <a:avLst>
            <a:gd name="adj1" fmla="val 25000"/>
            <a:gd name="adj2" fmla="val 25000"/>
          </a:avLst>
        </a:prstGeom>
        <a:solidFill>
          <a:schemeClr val="accent1">
            <a:tint val="40000"/>
            <a:hueOff val="0"/>
            <a:satOff val="0"/>
            <a:lumOff val="0"/>
            <a:alphaOff val="0"/>
          </a:schemeClr>
        </a:solidFill>
        <a:ln>
          <a:noFill/>
        </a:ln>
        <a:effectLst>
          <a:outerShdw blurRad="50800" dist="50800" dir="1500000" algn="tl" rotWithShape="0">
            <a:srgbClr val="000000">
              <a:alpha val="30000"/>
            </a:srgbClr>
          </a:outerShdw>
        </a:effectLst>
      </dsp:spPr>
      <dsp:style>
        <a:lnRef idx="0">
          <a:scrgbClr r="0" g="0" b="0"/>
        </a:lnRef>
        <a:fillRef idx="1">
          <a:scrgbClr r="0" g="0" b="0"/>
        </a:fillRef>
        <a:effectRef idx="2">
          <a:scrgbClr r="0" g="0" b="0"/>
        </a:effectRef>
        <a:fontRef idx="minor"/>
      </dsp:style>
    </dsp:sp>
    <dsp:sp modelId="{FF0581AB-BBF3-EE48-9F7F-0E52CE732DD5}">
      <dsp:nvSpPr>
        <dsp:cNvPr id="0" name=""/>
        <dsp:cNvSpPr/>
      </dsp:nvSpPr>
      <dsp:spPr>
        <a:xfrm>
          <a:off x="1188598" y="3343076"/>
          <a:ext cx="165445" cy="165445"/>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447C4CE4-DD3D-FA44-B3A8-616B8E6B73C7}">
      <dsp:nvSpPr>
        <dsp:cNvPr id="0" name=""/>
        <dsp:cNvSpPr/>
      </dsp:nvSpPr>
      <dsp:spPr>
        <a:xfrm>
          <a:off x="1271320" y="3374995"/>
          <a:ext cx="942319" cy="107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66" tIns="0" rIns="0" bIns="0" numCol="1" spcCol="1270" anchor="t" anchorCtr="0">
          <a:noAutofit/>
        </a:bodyPr>
        <a:lstStyle/>
        <a:p>
          <a:pPr lvl="0" algn="l" defTabSz="711200">
            <a:lnSpc>
              <a:spcPct val="90000"/>
            </a:lnSpc>
            <a:spcBef>
              <a:spcPct val="0"/>
            </a:spcBef>
            <a:spcAft>
              <a:spcPct val="35000"/>
            </a:spcAft>
          </a:pPr>
          <a:r>
            <a:rPr lang="ja-JP" altLang="en-US" sz="1600" kern="1200" dirty="0" smtClean="0"/>
            <a:t>自社サイトで個人販売</a:t>
          </a:r>
          <a:endParaRPr lang="en-US" altLang="ja-JP" sz="1600" kern="1200" dirty="0" smtClean="0"/>
        </a:p>
      </dsp:txBody>
      <dsp:txXfrm>
        <a:off x="1271320" y="3374995"/>
        <a:ext cx="942319" cy="1070000"/>
      </dsp:txXfrm>
    </dsp:sp>
    <dsp:sp modelId="{56C74F79-F5B8-6A48-B006-176F29CA49C9}">
      <dsp:nvSpPr>
        <dsp:cNvPr id="0" name=""/>
        <dsp:cNvSpPr/>
      </dsp:nvSpPr>
      <dsp:spPr>
        <a:xfrm>
          <a:off x="2084161" y="2482580"/>
          <a:ext cx="258958" cy="258958"/>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C47E1A9A-0E4C-9F41-BE97-181376D328ED}">
      <dsp:nvSpPr>
        <dsp:cNvPr id="0" name=""/>
        <dsp:cNvSpPr/>
      </dsp:nvSpPr>
      <dsp:spPr>
        <a:xfrm>
          <a:off x="2213640" y="2561274"/>
          <a:ext cx="1194084" cy="18837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217" tIns="0" rIns="0" bIns="0" numCol="1" spcCol="1270" anchor="t" anchorCtr="0">
          <a:noAutofit/>
        </a:bodyPr>
        <a:lstStyle/>
        <a:p>
          <a:pPr lvl="0" algn="l" defTabSz="711200">
            <a:lnSpc>
              <a:spcPct val="90000"/>
            </a:lnSpc>
            <a:spcBef>
              <a:spcPct val="0"/>
            </a:spcBef>
            <a:spcAft>
              <a:spcPct val="35000"/>
            </a:spcAft>
          </a:pPr>
          <a:r>
            <a:rPr lang="ja-JP" altLang="en-US" sz="1600" kern="1200" dirty="0" smtClean="0"/>
            <a:t>自社サイトで法人販売</a:t>
          </a:r>
          <a:endParaRPr lang="en-US" sz="1600" kern="1200" dirty="0"/>
        </a:p>
      </dsp:txBody>
      <dsp:txXfrm>
        <a:off x="2213640" y="2561274"/>
        <a:ext cx="1194084" cy="1883740"/>
      </dsp:txXfrm>
    </dsp:sp>
    <dsp:sp modelId="{36BD0453-7484-E346-8079-23E1E1B1FC49}">
      <dsp:nvSpPr>
        <dsp:cNvPr id="0" name=""/>
        <dsp:cNvSpPr/>
      </dsp:nvSpPr>
      <dsp:spPr>
        <a:xfrm>
          <a:off x="3235086" y="1796521"/>
          <a:ext cx="345277" cy="345277"/>
        </a:xfrm>
        <a:prstGeom prst="ellipse">
          <a:avLst/>
        </a:prstGeom>
        <a:solidFill>
          <a:schemeClr val="accent3">
            <a:lumMod val="7500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6E1F8B06-801B-CA4F-B8CB-817579A5346E}">
      <dsp:nvSpPr>
        <dsp:cNvPr id="0" name=""/>
        <dsp:cNvSpPr/>
      </dsp:nvSpPr>
      <dsp:spPr>
        <a:xfrm>
          <a:off x="3407724" y="1918324"/>
          <a:ext cx="1388303" cy="25266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2955" tIns="0" rIns="0" bIns="0" numCol="1" spcCol="1270" anchor="t" anchorCtr="0">
          <a:noAutofit/>
        </a:bodyPr>
        <a:lstStyle/>
        <a:p>
          <a:pPr lvl="0" algn="l" defTabSz="711200">
            <a:lnSpc>
              <a:spcPct val="90000"/>
            </a:lnSpc>
            <a:spcBef>
              <a:spcPct val="0"/>
            </a:spcBef>
            <a:spcAft>
              <a:spcPct val="35000"/>
            </a:spcAft>
          </a:pPr>
          <a:r>
            <a:rPr lang="ja-JP" altLang="en-US" sz="1600" kern="1200" dirty="0" smtClean="0"/>
            <a:t>国内に海外活動をアピール</a:t>
          </a:r>
          <a:endParaRPr lang="en-US" sz="1600" kern="1200" dirty="0"/>
        </a:p>
      </dsp:txBody>
      <dsp:txXfrm>
        <a:off x="3407724" y="1918324"/>
        <a:ext cx="1388303" cy="2526639"/>
      </dsp:txXfrm>
    </dsp:sp>
    <dsp:sp modelId="{695604E5-775F-B249-A069-007D01FEA413}">
      <dsp:nvSpPr>
        <dsp:cNvPr id="0" name=""/>
        <dsp:cNvSpPr/>
      </dsp:nvSpPr>
      <dsp:spPr>
        <a:xfrm>
          <a:off x="4573036" y="1260622"/>
          <a:ext cx="445983" cy="445983"/>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B68196F2-E9AB-514A-86ED-A90F1FFF0E8E}">
      <dsp:nvSpPr>
        <dsp:cNvPr id="0" name=""/>
        <dsp:cNvSpPr/>
      </dsp:nvSpPr>
      <dsp:spPr>
        <a:xfrm>
          <a:off x="4796028" y="1432768"/>
          <a:ext cx="1438656" cy="30121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6317" tIns="0" rIns="0" bIns="0" numCol="1" spcCol="1270" anchor="t" anchorCtr="0">
          <a:noAutofit/>
        </a:bodyPr>
        <a:lstStyle/>
        <a:p>
          <a:pPr lvl="0" algn="l" defTabSz="711200">
            <a:lnSpc>
              <a:spcPct val="90000"/>
            </a:lnSpc>
            <a:spcBef>
              <a:spcPct val="0"/>
            </a:spcBef>
            <a:spcAft>
              <a:spcPct val="35000"/>
            </a:spcAft>
          </a:pPr>
          <a:r>
            <a:rPr lang="ja-JP" altLang="en-US" sz="1600" kern="1200" dirty="0" smtClean="0"/>
            <a:t>ネット通販のチャネル拡大</a:t>
          </a:r>
          <a:r>
            <a:rPr lang="en-US" altLang="ja-JP" sz="1600" kern="1200" dirty="0" smtClean="0">
              <a:solidFill>
                <a:schemeClr val="bg1">
                  <a:lumMod val="65000"/>
                </a:schemeClr>
              </a:solidFill>
            </a:rPr>
            <a:t>(</a:t>
          </a:r>
          <a:r>
            <a:rPr lang="ja-JP" altLang="en-US" sz="1600" kern="1200" dirty="0" smtClean="0">
              <a:solidFill>
                <a:schemeClr val="bg1">
                  <a:lumMod val="65000"/>
                </a:schemeClr>
              </a:solidFill>
            </a:rPr>
            <a:t>楽天海外市場、アマゾン、</a:t>
          </a:r>
          <a:r>
            <a:rPr lang="en-US" sz="1600" kern="1200" dirty="0" smtClean="0">
              <a:solidFill>
                <a:schemeClr val="bg1">
                  <a:lumMod val="65000"/>
                </a:schemeClr>
              </a:solidFill>
            </a:rPr>
            <a:t>eBay</a:t>
          </a:r>
          <a:r>
            <a:rPr lang="ja-JP" altLang="en-US" sz="1600" kern="1200" dirty="0" smtClean="0">
              <a:solidFill>
                <a:schemeClr val="bg1">
                  <a:lumMod val="65000"/>
                </a:schemeClr>
              </a:solidFill>
            </a:rPr>
            <a:t>、</a:t>
          </a:r>
          <a:r>
            <a:rPr lang="en-US" altLang="ja-JP" sz="1600" kern="1200" dirty="0" err="1" smtClean="0">
              <a:solidFill>
                <a:schemeClr val="bg1">
                  <a:lumMod val="65000"/>
                </a:schemeClr>
              </a:solidFill>
            </a:rPr>
            <a:t>Alibaba</a:t>
          </a:r>
          <a:r>
            <a:rPr lang="ja-JP" altLang="en-US" sz="1600" kern="1200" dirty="0" smtClean="0">
              <a:solidFill>
                <a:schemeClr val="bg1">
                  <a:lumMod val="65000"/>
                </a:schemeClr>
              </a:solidFill>
            </a:rPr>
            <a:t>など）</a:t>
          </a:r>
          <a:endParaRPr lang="en-US" altLang="ja-JP" sz="1600" kern="1200" dirty="0" smtClean="0">
            <a:solidFill>
              <a:schemeClr val="bg1">
                <a:lumMod val="65000"/>
              </a:schemeClr>
            </a:solidFill>
          </a:endParaRPr>
        </a:p>
      </dsp:txBody>
      <dsp:txXfrm>
        <a:off x="4796028" y="1432768"/>
        <a:ext cx="1438656" cy="3012186"/>
      </dsp:txXfrm>
    </dsp:sp>
    <dsp:sp modelId="{61F4C2CB-FD1A-AE44-997C-28D6D13F0E02}">
      <dsp:nvSpPr>
        <dsp:cNvPr id="0" name=""/>
        <dsp:cNvSpPr/>
      </dsp:nvSpPr>
      <dsp:spPr>
        <a:xfrm>
          <a:off x="5950549" y="902756"/>
          <a:ext cx="568269" cy="568269"/>
        </a:xfrm>
        <a:prstGeom prst="ellipse">
          <a:avLst/>
        </a:prstGeom>
        <a:solidFill>
          <a:schemeClr val="accent3">
            <a:lumMod val="7500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sp>
    <dsp:sp modelId="{24E9A07A-4237-3A47-82C2-E8BF7F86E681}">
      <dsp:nvSpPr>
        <dsp:cNvPr id="0" name=""/>
        <dsp:cNvSpPr/>
      </dsp:nvSpPr>
      <dsp:spPr>
        <a:xfrm>
          <a:off x="6234684" y="1136066"/>
          <a:ext cx="1438656" cy="33089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1114" tIns="0" rIns="0" bIns="0" numCol="1" spcCol="1270" anchor="t" anchorCtr="0">
          <a:noAutofit/>
        </a:bodyPr>
        <a:lstStyle/>
        <a:p>
          <a:pPr lvl="0" algn="l" defTabSz="711200">
            <a:lnSpc>
              <a:spcPct val="90000"/>
            </a:lnSpc>
            <a:spcBef>
              <a:spcPct val="0"/>
            </a:spcBef>
            <a:spcAft>
              <a:spcPct val="35000"/>
            </a:spcAft>
          </a:pPr>
          <a:r>
            <a:rPr lang="ja-JP" altLang="en-US" sz="1600" kern="1200" dirty="0" smtClean="0"/>
            <a:t>ネット通販以外の拡大展開</a:t>
          </a:r>
          <a:endParaRPr lang="en-US" sz="1600" kern="1200" dirty="0"/>
        </a:p>
      </dsp:txBody>
      <dsp:txXfrm>
        <a:off x="6234684" y="1136066"/>
        <a:ext cx="1438656" cy="3308908"/>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DBDB8BA-2D18-FE43-817F-EE7774820B49}">
      <dsp:nvSpPr>
        <dsp:cNvPr id="0" name=""/>
        <dsp:cNvSpPr/>
      </dsp:nvSpPr>
      <dsp:spPr>
        <a:xfrm>
          <a:off x="1965" y="0"/>
          <a:ext cx="1928868" cy="4495800"/>
        </a:xfrm>
        <a:prstGeom prst="roundRect">
          <a:avLst>
            <a:gd name="adj" fmla="val 10000"/>
          </a:avLst>
        </a:prstGeom>
        <a:solidFill>
          <a:schemeClr val="accent1">
            <a:tint val="4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1">
          <a:scrgbClr r="0" g="0" b="0"/>
        </a:fillRef>
        <a:effectRef idx="2">
          <a:scrgbClr r="0" g="0" b="0"/>
        </a:effectRef>
        <a:fontRef idx="minor"/>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ja-JP" altLang="en-US" sz="3000" kern="1200" dirty="0" smtClean="0"/>
            <a:t>コンテンツ</a:t>
          </a:r>
          <a:endParaRPr lang="en-US" sz="3000" kern="1200" dirty="0"/>
        </a:p>
      </dsp:txBody>
      <dsp:txXfrm>
        <a:off x="1965" y="0"/>
        <a:ext cx="1928868" cy="1348740"/>
      </dsp:txXfrm>
    </dsp:sp>
    <dsp:sp modelId="{CD6E7BF2-E571-8F4E-B885-AFDB43E19528}">
      <dsp:nvSpPr>
        <dsp:cNvPr id="0" name=""/>
        <dsp:cNvSpPr/>
      </dsp:nvSpPr>
      <dsp:spPr>
        <a:xfrm>
          <a:off x="194852" y="1349124"/>
          <a:ext cx="1543094" cy="883244"/>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ja-JP" altLang="en-US" sz="1600" kern="1200" dirty="0" smtClean="0"/>
            <a:t>会社説明</a:t>
          </a:r>
          <a:endParaRPr lang="en-US" sz="1600" kern="1200" dirty="0"/>
        </a:p>
      </dsp:txBody>
      <dsp:txXfrm>
        <a:off x="194852" y="1349124"/>
        <a:ext cx="1543094" cy="883244"/>
      </dsp:txXfrm>
    </dsp:sp>
    <dsp:sp modelId="{E3425D46-826A-E449-AE94-F352E8FF29AC}">
      <dsp:nvSpPr>
        <dsp:cNvPr id="0" name=""/>
        <dsp:cNvSpPr/>
      </dsp:nvSpPr>
      <dsp:spPr>
        <a:xfrm>
          <a:off x="194852" y="2368252"/>
          <a:ext cx="1543094" cy="883244"/>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ja-JP" altLang="en-US" sz="1600" kern="1200" dirty="0" smtClean="0"/>
            <a:t>商品説明</a:t>
          </a:r>
          <a:endParaRPr lang="en-US" sz="1600" kern="1200" dirty="0"/>
        </a:p>
      </dsp:txBody>
      <dsp:txXfrm>
        <a:off x="194852" y="2368252"/>
        <a:ext cx="1543094" cy="883244"/>
      </dsp:txXfrm>
    </dsp:sp>
    <dsp:sp modelId="{0DBAEDB4-14F1-7849-A4E9-2E4BBB514CA2}">
      <dsp:nvSpPr>
        <dsp:cNvPr id="0" name=""/>
        <dsp:cNvSpPr/>
      </dsp:nvSpPr>
      <dsp:spPr>
        <a:xfrm>
          <a:off x="194852" y="3387381"/>
          <a:ext cx="1543094" cy="883244"/>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ja-JP" altLang="en-US" sz="1600" kern="1200" dirty="0" smtClean="0"/>
            <a:t>関連文化紹介</a:t>
          </a:r>
          <a:endParaRPr lang="en-US" sz="1600" kern="1200" dirty="0"/>
        </a:p>
      </dsp:txBody>
      <dsp:txXfrm>
        <a:off x="194852" y="3387381"/>
        <a:ext cx="1543094" cy="883244"/>
      </dsp:txXfrm>
    </dsp:sp>
    <dsp:sp modelId="{8CA0BC80-46B0-9145-ACF5-75CCC34726B3}">
      <dsp:nvSpPr>
        <dsp:cNvPr id="0" name=""/>
        <dsp:cNvSpPr/>
      </dsp:nvSpPr>
      <dsp:spPr>
        <a:xfrm>
          <a:off x="2075499" y="0"/>
          <a:ext cx="1928868" cy="4495800"/>
        </a:xfrm>
        <a:prstGeom prst="roundRect">
          <a:avLst>
            <a:gd name="adj" fmla="val 10000"/>
          </a:avLst>
        </a:prstGeom>
        <a:solidFill>
          <a:schemeClr val="accent1">
            <a:tint val="4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1">
          <a:scrgbClr r="0" g="0" b="0"/>
        </a:fillRef>
        <a:effectRef idx="2">
          <a:scrgbClr r="0" g="0" b="0"/>
        </a:effectRef>
        <a:fontRef idx="minor"/>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dirty="0" smtClean="0"/>
            <a:t>SEO</a:t>
          </a:r>
          <a:endParaRPr lang="en-US" sz="3000" kern="1200" dirty="0"/>
        </a:p>
      </dsp:txBody>
      <dsp:txXfrm>
        <a:off x="2075499" y="0"/>
        <a:ext cx="1928868" cy="1348740"/>
      </dsp:txXfrm>
    </dsp:sp>
    <dsp:sp modelId="{8881FE7A-4E1E-0A41-B7A5-F3857569C519}">
      <dsp:nvSpPr>
        <dsp:cNvPr id="0" name=""/>
        <dsp:cNvSpPr/>
      </dsp:nvSpPr>
      <dsp:spPr>
        <a:xfrm>
          <a:off x="2268385" y="1348849"/>
          <a:ext cx="1543094" cy="654942"/>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ja-JP" altLang="en-US" sz="1600" kern="1200" dirty="0" smtClean="0"/>
            <a:t>キーワード</a:t>
          </a:r>
          <a:endParaRPr lang="en-US" sz="1600" kern="1200" dirty="0"/>
        </a:p>
      </dsp:txBody>
      <dsp:txXfrm>
        <a:off x="2268385" y="1348849"/>
        <a:ext cx="1543094" cy="654942"/>
      </dsp:txXfrm>
    </dsp:sp>
    <dsp:sp modelId="{346597F2-21AB-7944-8273-C2248CD7EA85}">
      <dsp:nvSpPr>
        <dsp:cNvPr id="0" name=""/>
        <dsp:cNvSpPr/>
      </dsp:nvSpPr>
      <dsp:spPr>
        <a:xfrm>
          <a:off x="2268385" y="2104552"/>
          <a:ext cx="1543094" cy="654942"/>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ja-JP" altLang="en-US" sz="1600" kern="1200" dirty="0" smtClean="0"/>
            <a:t>コード</a:t>
          </a:r>
          <a:endParaRPr lang="en-US" sz="1600" kern="1200" dirty="0"/>
        </a:p>
      </dsp:txBody>
      <dsp:txXfrm>
        <a:off x="2268385" y="2104552"/>
        <a:ext cx="1543094" cy="654942"/>
      </dsp:txXfrm>
    </dsp:sp>
    <dsp:sp modelId="{871404DD-6160-3144-9FB7-F7F54EAFA39B}">
      <dsp:nvSpPr>
        <dsp:cNvPr id="0" name=""/>
        <dsp:cNvSpPr/>
      </dsp:nvSpPr>
      <dsp:spPr>
        <a:xfrm>
          <a:off x="2268385" y="2860255"/>
          <a:ext cx="1543094" cy="654942"/>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ja-JP" altLang="en-US" sz="1600" kern="1200" dirty="0" smtClean="0"/>
            <a:t>メタワード</a:t>
          </a:r>
          <a:endParaRPr lang="en-US" sz="1600" kern="1200" dirty="0"/>
        </a:p>
      </dsp:txBody>
      <dsp:txXfrm>
        <a:off x="2268385" y="2860255"/>
        <a:ext cx="1543094" cy="654942"/>
      </dsp:txXfrm>
    </dsp:sp>
    <dsp:sp modelId="{32C7DB78-0A52-4943-B3D9-4E5393F9DC29}">
      <dsp:nvSpPr>
        <dsp:cNvPr id="0" name=""/>
        <dsp:cNvSpPr/>
      </dsp:nvSpPr>
      <dsp:spPr>
        <a:xfrm>
          <a:off x="2268385" y="3615957"/>
          <a:ext cx="1543094" cy="654942"/>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ja-JP" altLang="en-US" sz="1600" kern="1200" dirty="0" smtClean="0"/>
            <a:t>リンク（広報）</a:t>
          </a:r>
          <a:endParaRPr lang="en-US" sz="1600" kern="1200" dirty="0"/>
        </a:p>
      </dsp:txBody>
      <dsp:txXfrm>
        <a:off x="2268385" y="3615957"/>
        <a:ext cx="1543094" cy="654942"/>
      </dsp:txXfrm>
    </dsp:sp>
    <dsp:sp modelId="{B0F4A160-1363-3F4B-AF98-2FF2371645CF}">
      <dsp:nvSpPr>
        <dsp:cNvPr id="0" name=""/>
        <dsp:cNvSpPr/>
      </dsp:nvSpPr>
      <dsp:spPr>
        <a:xfrm>
          <a:off x="4149032" y="0"/>
          <a:ext cx="1928868" cy="4495800"/>
        </a:xfrm>
        <a:prstGeom prst="roundRect">
          <a:avLst>
            <a:gd name="adj" fmla="val 10000"/>
          </a:avLst>
        </a:prstGeom>
        <a:solidFill>
          <a:schemeClr val="accent1">
            <a:tint val="4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1">
          <a:scrgbClr r="0" g="0" b="0"/>
        </a:fillRef>
        <a:effectRef idx="2">
          <a:scrgbClr r="0" g="0" b="0"/>
        </a:effectRef>
        <a:fontRef idx="minor"/>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ja-JP" altLang="en-US" sz="3000" kern="1200" dirty="0" smtClean="0"/>
            <a:t>ソーシャル</a:t>
          </a:r>
          <a:br>
            <a:rPr lang="ja-JP" altLang="en-US" sz="3000" kern="1200" dirty="0" smtClean="0"/>
          </a:br>
          <a:r>
            <a:rPr lang="ja-JP" altLang="en-US" sz="3000" kern="1200" dirty="0" smtClean="0"/>
            <a:t>メディア</a:t>
          </a:r>
          <a:endParaRPr lang="en-US" sz="3000" kern="1200" dirty="0"/>
        </a:p>
      </dsp:txBody>
      <dsp:txXfrm>
        <a:off x="4149032" y="0"/>
        <a:ext cx="1928868" cy="1348740"/>
      </dsp:txXfrm>
    </dsp:sp>
    <dsp:sp modelId="{8788612E-D9B6-4BD5-B104-373CF711EEBC}">
      <dsp:nvSpPr>
        <dsp:cNvPr id="0" name=""/>
        <dsp:cNvSpPr/>
      </dsp:nvSpPr>
      <dsp:spPr>
        <a:xfrm>
          <a:off x="4341919" y="1349590"/>
          <a:ext cx="1543094" cy="520101"/>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en-US" altLang="ja-JP" sz="1600" kern="1200" dirty="0" smtClean="0"/>
            <a:t>Twitter</a:t>
          </a:r>
          <a:endParaRPr lang="en-US" sz="1600" kern="1200" dirty="0"/>
        </a:p>
      </dsp:txBody>
      <dsp:txXfrm>
        <a:off x="4341919" y="1349590"/>
        <a:ext cx="1543094" cy="520101"/>
      </dsp:txXfrm>
    </dsp:sp>
    <dsp:sp modelId="{2AC51BA5-8F58-4E65-B170-E63D50D9A890}">
      <dsp:nvSpPr>
        <dsp:cNvPr id="0" name=""/>
        <dsp:cNvSpPr/>
      </dsp:nvSpPr>
      <dsp:spPr>
        <a:xfrm>
          <a:off x="4341919" y="1949707"/>
          <a:ext cx="1543094" cy="520101"/>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en-US" sz="1600" kern="1200" dirty="0" err="1" smtClean="0"/>
            <a:t>Facebook</a:t>
          </a:r>
          <a:endParaRPr lang="en-US" sz="1600" kern="1200" dirty="0"/>
        </a:p>
      </dsp:txBody>
      <dsp:txXfrm>
        <a:off x="4341919" y="1949707"/>
        <a:ext cx="1543094" cy="520101"/>
      </dsp:txXfrm>
    </dsp:sp>
    <dsp:sp modelId="{9EA1E1CB-1C81-4F13-BDD2-22A736C81492}">
      <dsp:nvSpPr>
        <dsp:cNvPr id="0" name=""/>
        <dsp:cNvSpPr/>
      </dsp:nvSpPr>
      <dsp:spPr>
        <a:xfrm>
          <a:off x="4341919" y="2549824"/>
          <a:ext cx="1543094" cy="520101"/>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en-US" sz="1600" kern="1200" dirty="0" smtClean="0"/>
            <a:t>LinkedIn</a:t>
          </a:r>
          <a:endParaRPr lang="en-US" sz="1600" kern="1200" dirty="0"/>
        </a:p>
      </dsp:txBody>
      <dsp:txXfrm>
        <a:off x="4341919" y="2549824"/>
        <a:ext cx="1543094" cy="520101"/>
      </dsp:txXfrm>
    </dsp:sp>
    <dsp:sp modelId="{605CF07D-D328-4C86-8D7A-5D885CAA03C3}">
      <dsp:nvSpPr>
        <dsp:cNvPr id="0" name=""/>
        <dsp:cNvSpPr/>
      </dsp:nvSpPr>
      <dsp:spPr>
        <a:xfrm>
          <a:off x="4341919" y="3149941"/>
          <a:ext cx="1543094" cy="520101"/>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ja-JP" altLang="en-US" sz="1600" kern="1200" dirty="0" smtClean="0"/>
            <a:t>業界専用の</a:t>
          </a:r>
          <a:r>
            <a:rPr lang="en-US" altLang="ja-JP" sz="1600" kern="1200" dirty="0" smtClean="0"/>
            <a:t>SNS</a:t>
          </a:r>
          <a:endParaRPr lang="en-US" sz="1600" kern="1200" dirty="0"/>
        </a:p>
      </dsp:txBody>
      <dsp:txXfrm>
        <a:off x="4341919" y="3149941"/>
        <a:ext cx="1543094" cy="520101"/>
      </dsp:txXfrm>
    </dsp:sp>
    <dsp:sp modelId="{42AABD13-62A2-4C68-A9E9-328E4F797ACB}">
      <dsp:nvSpPr>
        <dsp:cNvPr id="0" name=""/>
        <dsp:cNvSpPr/>
      </dsp:nvSpPr>
      <dsp:spPr>
        <a:xfrm>
          <a:off x="4341919" y="3750058"/>
          <a:ext cx="1543094" cy="520101"/>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ja-JP" altLang="en-US" sz="1600" kern="1200" dirty="0" smtClean="0"/>
            <a:t>自社専用の</a:t>
          </a:r>
          <a:r>
            <a:rPr lang="en-US" altLang="ja-JP" sz="1600" kern="1200" dirty="0" smtClean="0"/>
            <a:t>SNS</a:t>
          </a:r>
          <a:endParaRPr lang="en-US" sz="1600" kern="1200" dirty="0"/>
        </a:p>
      </dsp:txBody>
      <dsp:txXfrm>
        <a:off x="4341919" y="3750058"/>
        <a:ext cx="1543094" cy="520101"/>
      </dsp:txXfrm>
    </dsp:sp>
    <dsp:sp modelId="{7B82B09B-5A1D-2249-9B34-CF9E85EDB5AE}">
      <dsp:nvSpPr>
        <dsp:cNvPr id="0" name=""/>
        <dsp:cNvSpPr/>
      </dsp:nvSpPr>
      <dsp:spPr>
        <a:xfrm>
          <a:off x="6222565" y="0"/>
          <a:ext cx="1928868" cy="4495800"/>
        </a:xfrm>
        <a:prstGeom prst="roundRect">
          <a:avLst>
            <a:gd name="adj" fmla="val 10000"/>
          </a:avLst>
        </a:prstGeom>
        <a:solidFill>
          <a:schemeClr val="accent1">
            <a:tint val="4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1">
          <a:scrgbClr r="0" g="0" b="0"/>
        </a:fillRef>
        <a:effectRef idx="2">
          <a:scrgbClr r="0" g="0" b="0"/>
        </a:effectRef>
        <a:fontRef idx="minor"/>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ja-JP" altLang="en-US" sz="3000" kern="1200" dirty="0" smtClean="0"/>
            <a:t>広報</a:t>
          </a:r>
          <a:endParaRPr lang="en-US" sz="3000" kern="1200" dirty="0"/>
        </a:p>
      </dsp:txBody>
      <dsp:txXfrm>
        <a:off x="6222565" y="0"/>
        <a:ext cx="1928868" cy="1348740"/>
      </dsp:txXfrm>
    </dsp:sp>
    <dsp:sp modelId="{ECE8814D-F022-4281-86FC-7459F1A17E13}">
      <dsp:nvSpPr>
        <dsp:cNvPr id="0" name=""/>
        <dsp:cNvSpPr/>
      </dsp:nvSpPr>
      <dsp:spPr>
        <a:xfrm>
          <a:off x="6415452" y="1348849"/>
          <a:ext cx="1543094" cy="654942"/>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ja-JP" altLang="en-US" sz="1600" kern="1200" dirty="0" smtClean="0"/>
            <a:t>記者と関係作り</a:t>
          </a:r>
          <a:endParaRPr lang="en-US" sz="1600" kern="1200" dirty="0"/>
        </a:p>
      </dsp:txBody>
      <dsp:txXfrm>
        <a:off x="6415452" y="1348849"/>
        <a:ext cx="1543094" cy="654942"/>
      </dsp:txXfrm>
    </dsp:sp>
    <dsp:sp modelId="{9BEBE2B0-250A-48C8-88BF-8ABF4FB2BC1A}">
      <dsp:nvSpPr>
        <dsp:cNvPr id="0" name=""/>
        <dsp:cNvSpPr/>
      </dsp:nvSpPr>
      <dsp:spPr>
        <a:xfrm>
          <a:off x="6415452" y="2104552"/>
          <a:ext cx="1543094" cy="654942"/>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ja-JP" altLang="en-US" sz="1600" kern="1200" dirty="0" smtClean="0"/>
            <a:t>プレスリリース作成・配布</a:t>
          </a:r>
          <a:endParaRPr lang="en-US" sz="1600" kern="1200" dirty="0"/>
        </a:p>
      </dsp:txBody>
      <dsp:txXfrm>
        <a:off x="6415452" y="2104552"/>
        <a:ext cx="1543094" cy="654942"/>
      </dsp:txXfrm>
    </dsp:sp>
    <dsp:sp modelId="{6AC0BA06-C273-4AED-9197-E1F3D28F7191}">
      <dsp:nvSpPr>
        <dsp:cNvPr id="0" name=""/>
        <dsp:cNvSpPr/>
      </dsp:nvSpPr>
      <dsp:spPr>
        <a:xfrm>
          <a:off x="6415452" y="2860255"/>
          <a:ext cx="1543094" cy="654942"/>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ja-JP" altLang="en-US" sz="1600" kern="1200" dirty="0" smtClean="0"/>
            <a:t>メルマガ</a:t>
          </a:r>
          <a:endParaRPr lang="en-US" sz="1600" kern="1200" dirty="0"/>
        </a:p>
      </dsp:txBody>
      <dsp:txXfrm>
        <a:off x="6415452" y="2860255"/>
        <a:ext cx="1543094" cy="654942"/>
      </dsp:txXfrm>
    </dsp:sp>
    <dsp:sp modelId="{3C30AAE9-ABE4-4C0F-93B3-6DAA7BAF9A29}">
      <dsp:nvSpPr>
        <dsp:cNvPr id="0" name=""/>
        <dsp:cNvSpPr/>
      </dsp:nvSpPr>
      <dsp:spPr>
        <a:xfrm>
          <a:off x="6415452" y="3615957"/>
          <a:ext cx="1543094" cy="654942"/>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ja-JP" altLang="en-US" sz="1600" kern="1200" dirty="0" smtClean="0"/>
            <a:t>コラボ</a:t>
          </a:r>
          <a:endParaRPr lang="en-US" sz="1600" kern="1200" dirty="0"/>
        </a:p>
      </dsp:txBody>
      <dsp:txXfrm>
        <a:off x="6415452" y="3615957"/>
        <a:ext cx="1543094" cy="654942"/>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E155699-74D0-1742-94D0-7BD1C5BCCDF7}">
      <dsp:nvSpPr>
        <dsp:cNvPr id="0" name=""/>
        <dsp:cNvSpPr/>
      </dsp:nvSpPr>
      <dsp:spPr>
        <a:xfrm>
          <a:off x="611504" y="0"/>
          <a:ext cx="6930390" cy="5010741"/>
        </a:xfrm>
        <a:prstGeom prst="rightArrow">
          <a:avLst/>
        </a:prstGeom>
        <a:solidFill>
          <a:schemeClr val="accent1">
            <a:tint val="40000"/>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1">
          <a:scrgbClr r="0" g="0" b="0"/>
        </a:fillRef>
        <a:effectRef idx="2">
          <a:scrgbClr r="0" g="0" b="0"/>
        </a:effectRef>
        <a:fontRef idx="minor"/>
      </dsp:style>
    </dsp:sp>
    <dsp:sp modelId="{4BBB6EC5-737A-A440-8BB6-7C513135EB3C}">
      <dsp:nvSpPr>
        <dsp:cNvPr id="0" name=""/>
        <dsp:cNvSpPr/>
      </dsp:nvSpPr>
      <dsp:spPr>
        <a:xfrm>
          <a:off x="2388" y="1503222"/>
          <a:ext cx="1437992" cy="2004296"/>
        </a:xfrm>
        <a:prstGeom prst="roundRect">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ja-JP" altLang="en-US" sz="1400" kern="1200" dirty="0" smtClean="0"/>
            <a:t>コンテンツ作成</a:t>
          </a:r>
          <a:endParaRPr lang="en-US" altLang="ja-JP" sz="1400" kern="1200" dirty="0" smtClean="0"/>
        </a:p>
        <a:p>
          <a:pPr lvl="0" algn="l" defTabSz="622300">
            <a:lnSpc>
              <a:spcPct val="90000"/>
            </a:lnSpc>
            <a:spcBef>
              <a:spcPct val="0"/>
            </a:spcBef>
            <a:spcAft>
              <a:spcPct val="35000"/>
            </a:spcAft>
          </a:pPr>
          <a:r>
            <a:rPr lang="ja-JP" altLang="en-US" sz="1400" kern="1200" dirty="0" smtClean="0"/>
            <a:t>●</a:t>
          </a:r>
          <a:r>
            <a:rPr lang="en-US" altLang="ja-JP" sz="1400" kern="1200" dirty="0" smtClean="0"/>
            <a:t>SEO</a:t>
          </a:r>
          <a:r>
            <a:rPr lang="ja-JP" altLang="en-US" sz="1400" kern="1200" dirty="0" smtClean="0"/>
            <a:t>対策</a:t>
          </a:r>
          <a:r>
            <a:rPr lang="en-US" altLang="ja-JP" sz="1400" kern="1200" dirty="0" smtClean="0"/>
            <a:t/>
          </a:r>
          <a:br>
            <a:rPr lang="en-US" altLang="ja-JP" sz="1400" kern="1200" dirty="0" smtClean="0"/>
          </a:br>
          <a:r>
            <a:rPr lang="ja-JP" altLang="en-US" sz="1400" kern="1200" dirty="0" smtClean="0"/>
            <a:t>●顧客に興味を持たせる</a:t>
          </a:r>
          <a:r>
            <a:rPr lang="en-US" altLang="ja-JP" sz="1400" kern="1200" dirty="0" smtClean="0"/>
            <a:t/>
          </a:r>
          <a:br>
            <a:rPr lang="en-US" altLang="ja-JP" sz="1400" kern="1200" dirty="0" smtClean="0"/>
          </a:br>
          <a:r>
            <a:rPr lang="ja-JP" altLang="en-US" sz="1400" kern="1200" dirty="0" smtClean="0"/>
            <a:t>●顧客に商品の魅力を伝える</a:t>
          </a:r>
          <a:endParaRPr lang="en-US" altLang="ja-JP" sz="1400" kern="1200" dirty="0" smtClean="0"/>
        </a:p>
      </dsp:txBody>
      <dsp:txXfrm>
        <a:off x="2388" y="1503222"/>
        <a:ext cx="1437992" cy="2004296"/>
      </dsp:txXfrm>
    </dsp:sp>
    <dsp:sp modelId="{428F5B6D-4402-9B4D-969E-568F44D0D7D9}">
      <dsp:nvSpPr>
        <dsp:cNvPr id="0" name=""/>
        <dsp:cNvSpPr/>
      </dsp:nvSpPr>
      <dsp:spPr>
        <a:xfrm>
          <a:off x="1680046" y="1503222"/>
          <a:ext cx="1437992" cy="2004296"/>
        </a:xfrm>
        <a:prstGeom prst="roundRect">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ja-JP" altLang="en-US" sz="1400" kern="1200" dirty="0" smtClean="0"/>
            <a:t>コンテンツと商品を使ってサイトの認知度を広める</a:t>
          </a:r>
          <a:endParaRPr lang="en-US" altLang="ja-JP" sz="1400" kern="1200" dirty="0" smtClean="0"/>
        </a:p>
        <a:p>
          <a:pPr lvl="0" algn="l" defTabSz="622300">
            <a:lnSpc>
              <a:spcPct val="90000"/>
            </a:lnSpc>
            <a:spcBef>
              <a:spcPct val="0"/>
            </a:spcBef>
            <a:spcAft>
              <a:spcPct val="35000"/>
            </a:spcAft>
          </a:pPr>
          <a:r>
            <a:rPr lang="ja-JP" altLang="en-US" sz="1400" kern="1200" dirty="0" smtClean="0"/>
            <a:t>●広報</a:t>
          </a:r>
          <a:r>
            <a:rPr lang="en-US" altLang="ja-JP" sz="1400" kern="1200" dirty="0" smtClean="0"/>
            <a:t/>
          </a:r>
          <a:br>
            <a:rPr lang="en-US" altLang="ja-JP" sz="1400" kern="1200" dirty="0" smtClean="0"/>
          </a:br>
          <a:r>
            <a:rPr lang="ja-JP" altLang="en-US" sz="1400" kern="1200" dirty="0" smtClean="0"/>
            <a:t>●</a:t>
          </a:r>
          <a:r>
            <a:rPr lang="ja-JP" altLang="en-US" sz="1400" kern="1200" dirty="0" smtClean="0"/>
            <a:t>ソシャルメディア</a:t>
          </a:r>
        </a:p>
        <a:p>
          <a:pPr lvl="0" algn="l" defTabSz="622300">
            <a:lnSpc>
              <a:spcPct val="90000"/>
            </a:lnSpc>
            <a:spcBef>
              <a:spcPct val="0"/>
            </a:spcBef>
            <a:spcAft>
              <a:spcPct val="35000"/>
            </a:spcAft>
          </a:pPr>
          <a:r>
            <a:rPr lang="en-US" altLang="ja-JP" sz="1400" kern="1200" dirty="0" smtClean="0"/>
            <a:t>●</a:t>
          </a:r>
          <a:r>
            <a:rPr lang="ja-JP" altLang="en-US" sz="1400" kern="1200" dirty="0" smtClean="0"/>
            <a:t>広告</a:t>
          </a:r>
          <a:endParaRPr lang="en-US" sz="1400" kern="1200" dirty="0"/>
        </a:p>
      </dsp:txBody>
      <dsp:txXfrm>
        <a:off x="1680046" y="1503222"/>
        <a:ext cx="1437992" cy="2004296"/>
      </dsp:txXfrm>
    </dsp:sp>
    <dsp:sp modelId="{8F063C0B-EF70-384A-9F09-1BADDE05C60F}">
      <dsp:nvSpPr>
        <dsp:cNvPr id="0" name=""/>
        <dsp:cNvSpPr/>
      </dsp:nvSpPr>
      <dsp:spPr>
        <a:xfrm>
          <a:off x="3357703" y="1503222"/>
          <a:ext cx="1437992" cy="2004296"/>
        </a:xfrm>
        <a:prstGeom prst="roundRect">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ja-JP" altLang="en-US" sz="1400" kern="1200" dirty="0" smtClean="0"/>
            <a:t>検索エンジンのランクがあがり、情報を求めている人がサイト</a:t>
          </a:r>
          <a:r>
            <a:rPr lang="ja-JP" altLang="en-US" sz="1400" kern="1200" dirty="0" smtClean="0"/>
            <a:t>に</a:t>
          </a:r>
          <a:r>
            <a:rPr lang="ja-JP" altLang="en-US" sz="1400" kern="1200" dirty="0" smtClean="0"/>
            <a:t>訪問</a:t>
          </a:r>
          <a:endParaRPr lang="en-US" sz="1400" kern="1200" dirty="0"/>
        </a:p>
      </dsp:txBody>
      <dsp:txXfrm>
        <a:off x="3357703" y="1503222"/>
        <a:ext cx="1437992" cy="2004296"/>
      </dsp:txXfrm>
    </dsp:sp>
    <dsp:sp modelId="{0DBC9C51-A98A-1E4A-BB51-97854E6ED599}">
      <dsp:nvSpPr>
        <dsp:cNvPr id="0" name=""/>
        <dsp:cNvSpPr/>
      </dsp:nvSpPr>
      <dsp:spPr>
        <a:xfrm>
          <a:off x="5035361" y="1503222"/>
          <a:ext cx="1437992" cy="2004296"/>
        </a:xfrm>
        <a:prstGeom prst="roundRect">
          <a:avLst/>
        </a:prstGeom>
        <a:solidFill>
          <a:schemeClr val="accent1">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ja-JP" altLang="en-US" sz="1400" kern="1200" dirty="0" smtClean="0"/>
            <a:t>訪問者が</a:t>
          </a:r>
          <a:br>
            <a:rPr lang="ja-JP" altLang="en-US" sz="1400" kern="1200" dirty="0" smtClean="0"/>
          </a:br>
          <a:r>
            <a:rPr lang="ja-JP" altLang="en-US" sz="1400" kern="1200" dirty="0" smtClean="0"/>
            <a:t>友達</a:t>
          </a:r>
          <a:r>
            <a:rPr lang="ja-JP" altLang="en-US" sz="1400" kern="1200" dirty="0" smtClean="0"/>
            <a:t>に紹介</a:t>
          </a:r>
          <a:endParaRPr lang="en-US" altLang="ja-JP" sz="1400" kern="1200" dirty="0" smtClean="0"/>
        </a:p>
      </dsp:txBody>
      <dsp:txXfrm>
        <a:off x="5035361" y="1503222"/>
        <a:ext cx="1437992" cy="2004296"/>
      </dsp:txXfrm>
    </dsp:sp>
    <dsp:sp modelId="{A60B8AFF-38DC-8945-8DCF-9A4CB9FC9FE0}">
      <dsp:nvSpPr>
        <dsp:cNvPr id="0" name=""/>
        <dsp:cNvSpPr/>
      </dsp:nvSpPr>
      <dsp:spPr>
        <a:xfrm>
          <a:off x="6713019" y="1503222"/>
          <a:ext cx="1437992" cy="2004296"/>
        </a:xfrm>
        <a:prstGeom prst="roundRect">
          <a:avLst/>
        </a:prstGeom>
        <a:solidFill>
          <a:srgbClr val="819B80"/>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ja-JP" altLang="en-US" sz="1400" kern="1200" dirty="0" smtClean="0">
              <a:solidFill>
                <a:schemeClr val="bg1"/>
              </a:solidFill>
            </a:rPr>
            <a:t>訪問者が顧客になる</a:t>
          </a:r>
          <a:endParaRPr lang="en-US" altLang="ja-JP" sz="1400" kern="1200" dirty="0" smtClean="0">
            <a:solidFill>
              <a:schemeClr val="bg1"/>
            </a:solidFill>
          </a:endParaRPr>
        </a:p>
      </dsp:txBody>
      <dsp:txXfrm>
        <a:off x="6713019" y="1503222"/>
        <a:ext cx="1437992" cy="200429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3.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8.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Century Gothic"/>
            </a:endParaRPr>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Century Gothic"/>
            </a:endParaRPr>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Century Gothic"/>
            </a:endParaRPr>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dirty="0"/>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C76F8D49-F1EA-ED43-87F8-54CB09861CEC}" type="datetimeFigureOut">
              <a:rPr lang="en-US" smtClean="0"/>
              <a:pPr/>
              <a:t>12/22/11</a:t>
            </a:fld>
            <a:endParaRPr lang="en-US"/>
          </a:p>
        </p:txBody>
      </p:sp>
      <p:sp>
        <p:nvSpPr>
          <p:cNvPr id="17" name="Footer Placeholder 16"/>
          <p:cNvSpPr>
            <a:spLocks noGrp="1"/>
          </p:cNvSpPr>
          <p:nvPr>
            <p:ph type="ftr" sz="quarter" idx="11"/>
          </p:nvPr>
        </p:nvSpPr>
        <p:spPr>
          <a:xfrm>
            <a:off x="2085393" y="236539"/>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6D9D60E-72FD-7547-A757-D9CD72A9BA9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76F8D49-F1EA-ED43-87F8-54CB09861CEC}" type="datetimeFigureOut">
              <a:rPr lang="en-US" smtClean="0"/>
              <a:pPr/>
              <a:t>12/22/11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D9D60E-72FD-7547-A757-D9CD72A9BA9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1"/>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1"/>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3"/>
            <a:ext cx="2209800" cy="365125"/>
          </a:xfrm>
        </p:spPr>
        <p:txBody>
          <a:bodyPr/>
          <a:lstStyle/>
          <a:p>
            <a:fld id="{C76F8D49-F1EA-ED43-87F8-54CB09861CEC}" type="datetimeFigureOut">
              <a:rPr lang="en-US" smtClean="0"/>
              <a:pPr/>
              <a:t>12/22/11</a:t>
            </a:fld>
            <a:endParaRPr lang="en-US"/>
          </a:p>
        </p:txBody>
      </p:sp>
      <p:sp>
        <p:nvSpPr>
          <p:cNvPr id="5" name="Footer Placeholder 4"/>
          <p:cNvSpPr>
            <a:spLocks noGrp="1"/>
          </p:cNvSpPr>
          <p:nvPr>
            <p:ph type="ftr" sz="quarter" idx="11"/>
          </p:nvPr>
        </p:nvSpPr>
        <p:spPr>
          <a:xfrm>
            <a:off x="457203" y="6248208"/>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Century Gothic"/>
            </a:endParaRPr>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Century Gothic"/>
            </a:endParaRPr>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Century Gothic"/>
            </a:endParaRPr>
          </a:p>
        </p:txBody>
      </p:sp>
      <p:sp>
        <p:nvSpPr>
          <p:cNvPr id="6" name="Slide Number Placeholder 5"/>
          <p:cNvSpPr>
            <a:spLocks noGrp="1"/>
          </p:cNvSpPr>
          <p:nvPr>
            <p:ph type="sldNum" sz="quarter" idx="12"/>
          </p:nvPr>
        </p:nvSpPr>
        <p:spPr>
          <a:xfrm rot="5400000">
            <a:off x="5989638" y="144462"/>
            <a:ext cx="533400" cy="244476"/>
          </a:xfrm>
        </p:spPr>
        <p:txBody>
          <a:bodyPr/>
          <a:lstStyle/>
          <a:p>
            <a:fld id="{86D9D60E-72FD-7547-A757-D9CD72A9BA9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76F8D49-F1EA-ED43-87F8-54CB09861CEC}" type="datetimeFigureOut">
              <a:rPr lang="en-US" smtClean="0"/>
              <a:pPr/>
              <a:t>12/22/11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6D9D60E-72FD-7547-A757-D9CD72A9BA92}"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2" y="2743201"/>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Century Gothic"/>
            </a:endParaRPr>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Century Gothic"/>
            </a:endParaRPr>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Century Gothic"/>
            </a:endParaRP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C76F8D49-F1EA-ED43-87F8-54CB09861CEC}" type="datetimeFigureOut">
              <a:rPr lang="en-US" smtClean="0"/>
              <a:pPr/>
              <a:t>12/22/11</a:t>
            </a:fld>
            <a:endParaRPr lang="en-US"/>
          </a:p>
        </p:txBody>
      </p:sp>
      <p:sp>
        <p:nvSpPr>
          <p:cNvPr id="13" name="Slide Number Placeholder 12"/>
          <p:cNvSpPr>
            <a:spLocks noGrp="1"/>
          </p:cNvSpPr>
          <p:nvPr>
            <p:ph type="sldNum" sz="quarter" idx="11"/>
          </p:nvPr>
        </p:nvSpPr>
        <p:spPr>
          <a:xfrm>
            <a:off x="0" y="1752601"/>
            <a:ext cx="1295400" cy="701676"/>
          </a:xfrm>
        </p:spPr>
        <p:txBody>
          <a:bodyPr>
            <a:noAutofit/>
          </a:bodyPr>
          <a:lstStyle>
            <a:lvl1pPr>
              <a:defRPr sz="2400">
                <a:solidFill>
                  <a:srgbClr val="FFFFFF"/>
                </a:solidFill>
              </a:defRPr>
            </a:lvl1pPr>
          </a:lstStyle>
          <a:p>
            <a:fld id="{86D9D60E-72FD-7547-A757-D9CD72A9BA92}"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C76F8D49-F1EA-ED43-87F8-54CB09861CEC}" type="datetimeFigureOut">
              <a:rPr lang="en-US" smtClean="0"/>
              <a:pPr/>
              <a:t>12/22/11</a:t>
            </a:fld>
            <a:endParaRPr lang="en-US"/>
          </a:p>
        </p:txBody>
      </p:sp>
      <p:sp>
        <p:nvSpPr>
          <p:cNvPr id="10" name="Slide Number Placeholder 9"/>
          <p:cNvSpPr>
            <a:spLocks noGrp="1"/>
          </p:cNvSpPr>
          <p:nvPr>
            <p:ph type="sldNum" sz="quarter" idx="16"/>
          </p:nvPr>
        </p:nvSpPr>
        <p:spPr/>
        <p:txBody>
          <a:bodyPr rtlCol="0"/>
          <a:lstStyle/>
          <a:p>
            <a:fld id="{86D9D60E-72FD-7547-A757-D9CD72A9BA92}"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1"/>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C76F8D49-F1EA-ED43-87F8-54CB09861CEC}" type="datetimeFigureOut">
              <a:rPr lang="en-US" smtClean="0"/>
              <a:pPr/>
              <a:t>12/22/11</a:t>
            </a:fld>
            <a:endParaRPr lang="en-US"/>
          </a:p>
        </p:txBody>
      </p:sp>
      <p:sp>
        <p:nvSpPr>
          <p:cNvPr id="12" name="Slide Number Placeholder 11"/>
          <p:cNvSpPr>
            <a:spLocks noGrp="1"/>
          </p:cNvSpPr>
          <p:nvPr>
            <p:ph type="sldNum" sz="quarter" idx="16"/>
          </p:nvPr>
        </p:nvSpPr>
        <p:spPr/>
        <p:txBody>
          <a:bodyPr rtlCol="0"/>
          <a:lstStyle/>
          <a:p>
            <a:fld id="{86D9D60E-72FD-7547-A757-D9CD72A9BA92}"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rgbClr val="819B80"/>
          </a:solidFill>
        </p:spPr>
        <p:txBody>
          <a:bodyPr rtlCol="0" anchor="ctr"/>
          <a:lstStyle>
            <a:lvl1pPr marL="0" indent="0">
              <a:buFontTx/>
              <a:buNone/>
              <a:defRPr sz="2000" b="1">
                <a:solidFill>
                  <a:srgbClr val="FFFFFF"/>
                </a:solidFill>
              </a:defRPr>
            </a:lvl1pPr>
          </a:lstStyle>
          <a:p>
            <a:pPr lvl="0" eaLnBrk="1" latinLnBrk="0" hangingPunct="1"/>
            <a:r>
              <a:rPr kumimoji="0" lang="en-US" dirty="0"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76F8D49-F1EA-ED43-87F8-54CB09861CEC}" type="datetimeFigureOut">
              <a:rPr lang="en-US" smtClean="0"/>
              <a:pPr/>
              <a:t>12/22/11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6D9D60E-72FD-7547-A757-D9CD72A9BA9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F8D49-F1EA-ED43-87F8-54CB09861CEC}" type="datetimeFigureOut">
              <a:rPr lang="en-US" smtClean="0"/>
              <a:pPr/>
              <a:t>12/22/11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6D9D60E-72FD-7547-A757-D9CD72A9BA9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1"/>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76F8D49-F1EA-ED43-87F8-54CB09861CEC}" type="datetimeFigureOut">
              <a:rPr lang="en-US" smtClean="0"/>
              <a:pPr/>
              <a:t>12/22/11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6D9D60E-72FD-7547-A757-D9CD72A9BA92}"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atin typeface="Century Gothic"/>
              </a:defRPr>
            </a:lvl1pPr>
            <a:lvl2pPr>
              <a:buNone/>
              <a:defRPr sz="1200"/>
            </a:lvl2pPr>
            <a:lvl3pPr>
              <a:buNone/>
              <a:defRPr sz="1000"/>
            </a:lvl3pPr>
            <a:lvl4pPr>
              <a:buNone/>
              <a:defRPr sz="900"/>
            </a:lvl4pPr>
            <a:lvl5pPr>
              <a:buNone/>
              <a:defRPr sz="900"/>
            </a:lvl5pPr>
          </a:lstStyle>
          <a:p>
            <a:pPr lvl="0" eaLnBrk="1" latinLnBrk="0" hangingPunct="1"/>
            <a:r>
              <a:rPr kumimoji="0" lang="en-US" dirty="0"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Century Gothic"/>
            </a:endParaRPr>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Century Gothic"/>
            </a:endParaRPr>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Century Gothic"/>
            </a:endParaRPr>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Century Gothic"/>
            </a:endParaRPr>
          </a:p>
        </p:txBody>
      </p:sp>
      <p:sp>
        <p:nvSpPr>
          <p:cNvPr id="12" name="Date Placeholder 11"/>
          <p:cNvSpPr>
            <a:spLocks noGrp="1"/>
          </p:cNvSpPr>
          <p:nvPr>
            <p:ph type="dt" sz="half" idx="10"/>
          </p:nvPr>
        </p:nvSpPr>
        <p:spPr>
          <a:xfrm>
            <a:off x="6248400" y="6248400"/>
            <a:ext cx="2667000" cy="365125"/>
          </a:xfrm>
        </p:spPr>
        <p:txBody>
          <a:bodyPr rtlCol="0"/>
          <a:lstStyle/>
          <a:p>
            <a:fld id="{C76F8D49-F1EA-ED43-87F8-54CB09861CEC}" type="datetimeFigureOut">
              <a:rPr lang="en-US" smtClean="0"/>
              <a:pPr/>
              <a:t>12/22/11</a:t>
            </a:fld>
            <a:endParaRPr lang="en-US"/>
          </a:p>
        </p:txBody>
      </p:sp>
      <p:sp>
        <p:nvSpPr>
          <p:cNvPr id="13" name="Slide Number Placeholder 12"/>
          <p:cNvSpPr>
            <a:spLocks noGrp="1"/>
          </p:cNvSpPr>
          <p:nvPr>
            <p:ph type="sldNum" sz="quarter" idx="11"/>
          </p:nvPr>
        </p:nvSpPr>
        <p:spPr>
          <a:xfrm>
            <a:off x="0" y="4667249"/>
            <a:ext cx="1447800" cy="663579"/>
          </a:xfrm>
        </p:spPr>
        <p:txBody>
          <a:bodyPr rtlCol="0"/>
          <a:lstStyle>
            <a:lvl1pPr>
              <a:defRPr sz="2800"/>
            </a:lvl1pPr>
          </a:lstStyle>
          <a:p>
            <a:fld id="{86D9D60E-72FD-7547-A757-D9CD72A9BA92}" type="slidenum">
              <a:rPr lang="en-US" smtClean="0"/>
              <a:pPr/>
              <a:t>‹#›</a:t>
            </a:fld>
            <a:endParaRPr lang="en-US"/>
          </a:p>
        </p:txBody>
      </p:sp>
      <p:sp>
        <p:nvSpPr>
          <p:cNvPr id="14" name="Footer Placeholder 13"/>
          <p:cNvSpPr>
            <a:spLocks noGrp="1"/>
          </p:cNvSpPr>
          <p:nvPr>
            <p:ph type="ftr" sz="quarter" idx="12"/>
          </p:nvPr>
        </p:nvSpPr>
        <p:spPr>
          <a:xfrm>
            <a:off x="1600200" y="6248207"/>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latin typeface="Century Gothic"/>
              </a:defRPr>
            </a:lvl1pPr>
          </a:lstStyle>
          <a:p>
            <a:fld id="{C76F8D49-F1EA-ED43-87F8-54CB09861CEC}" type="datetimeFigureOut">
              <a:rPr lang="en-US" smtClean="0"/>
              <a:pPr/>
              <a:t>12/22/11</a:t>
            </a:fld>
            <a:endParaRPr lang="en-US" dirty="0"/>
          </a:p>
        </p:txBody>
      </p:sp>
      <p:sp>
        <p:nvSpPr>
          <p:cNvPr id="3" name="Footer Placeholder 2"/>
          <p:cNvSpPr>
            <a:spLocks noGrp="1"/>
          </p:cNvSpPr>
          <p:nvPr>
            <p:ph type="ftr" sz="quarter" idx="3"/>
          </p:nvPr>
        </p:nvSpPr>
        <p:spPr>
          <a:xfrm>
            <a:off x="609602" y="6248207"/>
            <a:ext cx="5421083" cy="365125"/>
          </a:xfrm>
          <a:prstGeom prst="rect">
            <a:avLst/>
          </a:prstGeom>
        </p:spPr>
        <p:txBody>
          <a:bodyPr vert="horz" anchor="ctr"/>
          <a:lstStyle>
            <a:lvl1pPr algn="r" eaLnBrk="1" latinLnBrk="0" hangingPunct="1">
              <a:defRPr kumimoji="0" sz="1400">
                <a:solidFill>
                  <a:schemeClr val="tx2"/>
                </a:solidFill>
                <a:latin typeface="Century Gothic"/>
              </a:defRPr>
            </a:lvl1pPr>
          </a:lstStyle>
          <a:p>
            <a:endParaRPr lang="en-US"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Century Gothic"/>
            </a:endParaRPr>
          </a:p>
        </p:txBody>
      </p:sp>
      <p:sp>
        <p:nvSpPr>
          <p:cNvPr id="8" name="Rectangle 7"/>
          <p:cNvSpPr/>
          <p:nvPr/>
        </p:nvSpPr>
        <p:spPr>
          <a:xfrm>
            <a:off x="0" y="1280160"/>
            <a:ext cx="533400" cy="228600"/>
          </a:xfrm>
          <a:prstGeom prst="rect">
            <a:avLst/>
          </a:prstGeom>
          <a:solidFill>
            <a:schemeClr val="accent2">
              <a:lumMod val="75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Century Gothic"/>
            </a:endParaRPr>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Century Gothic"/>
            </a:endParaRPr>
          </a:p>
        </p:txBody>
      </p:sp>
      <p:sp>
        <p:nvSpPr>
          <p:cNvPr id="23" name="Slide Number Placeholder 22"/>
          <p:cNvSpPr>
            <a:spLocks noGrp="1"/>
          </p:cNvSpPr>
          <p:nvPr>
            <p:ph type="sldNum" sz="quarter" idx="4"/>
          </p:nvPr>
        </p:nvSpPr>
        <p:spPr>
          <a:xfrm>
            <a:off x="0" y="1272223"/>
            <a:ext cx="533400" cy="244476"/>
          </a:xfrm>
          <a:prstGeom prst="rect">
            <a:avLst/>
          </a:prstGeom>
        </p:spPr>
        <p:txBody>
          <a:bodyPr vert="horz" anchor="ctr" anchorCtr="0">
            <a:normAutofit/>
          </a:bodyPr>
          <a:lstStyle>
            <a:lvl1pPr algn="ctr" eaLnBrk="1" latinLnBrk="0" hangingPunct="1">
              <a:defRPr kumimoji="0" sz="1400" b="1">
                <a:solidFill>
                  <a:srgbClr val="FFFFFF"/>
                </a:solidFill>
                <a:latin typeface="Century Gothic"/>
              </a:defRPr>
            </a:lvl1pPr>
          </a:lstStyle>
          <a:p>
            <a:fld id="{86D9D60E-72FD-7547-A757-D9CD72A9BA9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Century Gothic"/>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Century Gothic"/>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Century Gothic"/>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Century Gothic"/>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Century Gothic"/>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Century Gothic"/>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6" Type="http://schemas.microsoft.com/office/2007/relationships/diagramDrawing" Target="../diagrams/drawing8.xml"/><Relationship Id="rId4" Type="http://schemas.openxmlformats.org/officeDocument/2006/relationships/diagramQuickStyle" Target="../diagrams/quickStyle8.xml"/><Relationship Id="rId1" Type="http://schemas.openxmlformats.org/officeDocument/2006/relationships/slideLayout" Target="../slideLayouts/slideLayout2.xml"/><Relationship Id="rId2" Type="http://schemas.openxmlformats.org/officeDocument/2006/relationships/diagramData" Target="../diagrams/data8.xml"/><Relationship Id="rId3" Type="http://schemas.openxmlformats.org/officeDocument/2006/relationships/diagramLayout" Target="../diagrams/layout8.xml"/><Relationship Id="rId5" Type="http://schemas.openxmlformats.org/officeDocument/2006/relationships/diagramColors" Target="../diagrams/colors8.xml"/></Relationships>
</file>

<file path=ppt/slides/_rels/slide12.xml.rels><?xml version="1.0" encoding="UTF-8" standalone="yes"?>
<Relationships xmlns="http://schemas.openxmlformats.org/package/2006/relationships"><Relationship Id="rId6" Type="http://schemas.microsoft.com/office/2007/relationships/diagramDrawing" Target="../diagrams/drawing9.xml"/><Relationship Id="rId4" Type="http://schemas.openxmlformats.org/officeDocument/2006/relationships/diagramQuickStyle" Target="../diagrams/quickStyle9.xml"/><Relationship Id="rId1" Type="http://schemas.openxmlformats.org/officeDocument/2006/relationships/slideLayout" Target="../slideLayouts/slideLayout2.xml"/><Relationship Id="rId2" Type="http://schemas.openxmlformats.org/officeDocument/2006/relationships/diagramData" Target="../diagrams/data9.xml"/><Relationship Id="rId3" Type="http://schemas.openxmlformats.org/officeDocument/2006/relationships/diagramLayout" Target="../diagrams/layout9.xml"/><Relationship Id="rId5" Type="http://schemas.openxmlformats.org/officeDocument/2006/relationships/diagramColors" Target="../diagrams/colors9.xml"/></Relationships>
</file>

<file path=ppt/slides/_rels/slide13.xml.rels><?xml version="1.0" encoding="UTF-8" standalone="yes"?>
<Relationships xmlns="http://schemas.openxmlformats.org/package/2006/relationships"><Relationship Id="rId6" Type="http://schemas.microsoft.com/office/2007/relationships/diagramDrawing" Target="../diagrams/drawing10.xml"/><Relationship Id="rId4" Type="http://schemas.openxmlformats.org/officeDocument/2006/relationships/diagramQuickStyle" Target="../diagrams/quickStyle10.xml"/><Relationship Id="rId1" Type="http://schemas.openxmlformats.org/officeDocument/2006/relationships/slideLayout" Target="../slideLayouts/slideLayout4.xml"/><Relationship Id="rId2" Type="http://schemas.openxmlformats.org/officeDocument/2006/relationships/diagramData" Target="../diagrams/data10.xml"/><Relationship Id="rId3" Type="http://schemas.openxmlformats.org/officeDocument/2006/relationships/diagramLayout" Target="../diagrams/layout10.xml"/><Relationship Id="rId5" Type="http://schemas.openxmlformats.org/officeDocument/2006/relationships/diagramColors" Target="../diagrams/colors10.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12.xml"/><Relationship Id="rId4" Type="http://schemas.openxmlformats.org/officeDocument/2006/relationships/diagramQuickStyle" Target="../diagrams/quickStyle11.xml"/><Relationship Id="rId10" Type="http://schemas.openxmlformats.org/officeDocument/2006/relationships/diagramColors" Target="../diagrams/colors12.xml"/><Relationship Id="rId5" Type="http://schemas.openxmlformats.org/officeDocument/2006/relationships/diagramColors" Target="../diagrams/colors11.xml"/><Relationship Id="rId7" Type="http://schemas.openxmlformats.org/officeDocument/2006/relationships/diagramData" Target="../diagrams/data12.xml"/><Relationship Id="rId11" Type="http://schemas.microsoft.com/office/2007/relationships/diagramDrawing" Target="../diagrams/drawing12.xml"/><Relationship Id="rId1" Type="http://schemas.openxmlformats.org/officeDocument/2006/relationships/slideLayout" Target="../slideLayouts/slideLayout4.xml"/><Relationship Id="rId2" Type="http://schemas.openxmlformats.org/officeDocument/2006/relationships/diagramData" Target="../diagrams/data11.xml"/><Relationship Id="rId9" Type="http://schemas.openxmlformats.org/officeDocument/2006/relationships/diagramQuickStyle" Target="../diagrams/quickStyle12.xml"/><Relationship Id="rId3" Type="http://schemas.openxmlformats.org/officeDocument/2006/relationships/diagramLayout" Target="../diagrams/layout11.xml"/><Relationship Id="rId6" Type="http://schemas.microsoft.com/office/2007/relationships/diagramDrawing" Target="../diagrams/drawing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6" Type="http://schemas.microsoft.com/office/2007/relationships/diagramDrawing" Target="../diagrams/drawing13.xml"/><Relationship Id="rId4" Type="http://schemas.openxmlformats.org/officeDocument/2006/relationships/diagramQuickStyle" Target="../diagrams/quickStyle13.xml"/><Relationship Id="rId1" Type="http://schemas.openxmlformats.org/officeDocument/2006/relationships/slideLayout" Target="../slideLayouts/slideLayout2.xml"/><Relationship Id="rId2" Type="http://schemas.openxmlformats.org/officeDocument/2006/relationships/diagramData" Target="../diagrams/data13.xml"/><Relationship Id="rId3" Type="http://schemas.openxmlformats.org/officeDocument/2006/relationships/diagramLayout" Target="../diagrams/layout13.xml"/><Relationship Id="rId5" Type="http://schemas.openxmlformats.org/officeDocument/2006/relationships/diagramColors" Target="../diagrams/colors13.xml"/></Relationships>
</file>

<file path=ppt/slides/_rels/slide22.xml.rels><?xml version="1.0" encoding="UTF-8" standalone="yes"?>
<Relationships xmlns="http://schemas.openxmlformats.org/package/2006/relationships"><Relationship Id="rId6" Type="http://schemas.microsoft.com/office/2007/relationships/diagramDrawing" Target="../diagrams/drawing14.xml"/><Relationship Id="rId4" Type="http://schemas.openxmlformats.org/officeDocument/2006/relationships/diagramQuickStyle" Target="../diagrams/quickStyle14.xml"/><Relationship Id="rId1" Type="http://schemas.openxmlformats.org/officeDocument/2006/relationships/slideLayout" Target="../slideLayouts/slideLayout2.xml"/><Relationship Id="rId2" Type="http://schemas.openxmlformats.org/officeDocument/2006/relationships/diagramData" Target="../diagrams/data14.xml"/><Relationship Id="rId3" Type="http://schemas.openxmlformats.org/officeDocument/2006/relationships/diagramLayout" Target="../diagrams/layout14.xml"/><Relationship Id="rId5" Type="http://schemas.openxmlformats.org/officeDocument/2006/relationships/diagramColors" Target="../diagrams/colors14.xml"/></Relationships>
</file>

<file path=ppt/slides/_rels/slide3.xml.rels><?xml version="1.0" encoding="UTF-8" standalone="yes"?>
<Relationships xmlns="http://schemas.openxmlformats.org/package/2006/relationships"><Relationship Id="rId6" Type="http://schemas.microsoft.com/office/2007/relationships/diagramDrawing" Target="../diagrams/drawing1.xml"/><Relationship Id="rId4" Type="http://schemas.openxmlformats.org/officeDocument/2006/relationships/diagramQuickStyle" Target="../diagrams/quickStyle1.xml"/><Relationship Id="rId1" Type="http://schemas.openxmlformats.org/officeDocument/2006/relationships/slideLayout" Target="../slideLayouts/slideLayout2.xml"/><Relationship Id="rId2" Type="http://schemas.openxmlformats.org/officeDocument/2006/relationships/diagramData" Target="../diagrams/data1.xml"/><Relationship Id="rId3" Type="http://schemas.openxmlformats.org/officeDocument/2006/relationships/diagramLayout" Target="../diagrams/layout1.xml"/><Relationship Id="rId5" Type="http://schemas.openxmlformats.org/officeDocument/2006/relationships/diagramColors" Target="../diagrams/colors1.xml"/></Relationships>
</file>

<file path=ppt/slides/_rels/slide4.xml.rels><?xml version="1.0" encoding="UTF-8" standalone="yes"?>
<Relationships xmlns="http://schemas.openxmlformats.org/package/2006/relationships"><Relationship Id="rId6" Type="http://schemas.microsoft.com/office/2007/relationships/diagramDrawing" Target="../diagrams/drawing2.xml"/><Relationship Id="rId4" Type="http://schemas.openxmlformats.org/officeDocument/2006/relationships/diagramQuickStyle" Target="../diagrams/quickStyle2.xml"/><Relationship Id="rId1" Type="http://schemas.openxmlformats.org/officeDocument/2006/relationships/slideLayout" Target="../slideLayouts/slideLayout4.xml"/><Relationship Id="rId2" Type="http://schemas.openxmlformats.org/officeDocument/2006/relationships/diagramData" Target="../diagrams/data2.xml"/><Relationship Id="rId3" Type="http://schemas.openxmlformats.org/officeDocument/2006/relationships/diagramLayout" Target="../diagrams/layout2.xml"/><Relationship Id="rId5" Type="http://schemas.openxmlformats.org/officeDocument/2006/relationships/diagramColors" Target="../diagrams/colors2.xml"/></Relationships>
</file>

<file path=ppt/slides/_rels/slide5.xml.rels><?xml version="1.0" encoding="UTF-8" standalone="yes"?>
<Relationships xmlns="http://schemas.openxmlformats.org/package/2006/relationships"><Relationship Id="rId6" Type="http://schemas.microsoft.com/office/2007/relationships/diagramDrawing" Target="../diagrams/drawing3.xml"/><Relationship Id="rId4" Type="http://schemas.openxmlformats.org/officeDocument/2006/relationships/diagramQuickStyle" Target="../diagrams/quickStyle3.xml"/><Relationship Id="rId1" Type="http://schemas.openxmlformats.org/officeDocument/2006/relationships/slideLayout" Target="../slideLayouts/slideLayout2.xml"/><Relationship Id="rId2" Type="http://schemas.openxmlformats.org/officeDocument/2006/relationships/diagramData" Target="../diagrams/data3.xml"/><Relationship Id="rId3" Type="http://schemas.openxmlformats.org/officeDocument/2006/relationships/diagramLayout" Target="../diagrams/layout3.xml"/><Relationship Id="rId5" Type="http://schemas.openxmlformats.org/officeDocument/2006/relationships/diagramColors" Target="../diagrams/colors3.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4" Type="http://schemas.openxmlformats.org/officeDocument/2006/relationships/diagramQuickStyle" Target="../diagrams/quickStyle6.xml"/><Relationship Id="rId4" Type="http://schemas.openxmlformats.org/officeDocument/2006/relationships/diagramQuickStyle" Target="../diagrams/quickStyle4.xml"/><Relationship Id="rId7" Type="http://schemas.openxmlformats.org/officeDocument/2006/relationships/diagramData" Target="../diagrams/data5.xml"/><Relationship Id="rId11" Type="http://schemas.microsoft.com/office/2007/relationships/diagramDrawing" Target="../diagrams/drawing5.xml"/><Relationship Id="rId1" Type="http://schemas.openxmlformats.org/officeDocument/2006/relationships/slideLayout" Target="../slideLayouts/slideLayout6.xml"/><Relationship Id="rId6" Type="http://schemas.microsoft.com/office/2007/relationships/diagramDrawing" Target="../diagrams/drawing4.xml"/><Relationship Id="rId16" Type="http://schemas.microsoft.com/office/2007/relationships/diagramDrawing" Target="../diagrams/drawing6.xml"/><Relationship Id="rId8" Type="http://schemas.openxmlformats.org/officeDocument/2006/relationships/diagramLayout" Target="../diagrams/layout5.xml"/><Relationship Id="rId13" Type="http://schemas.openxmlformats.org/officeDocument/2006/relationships/diagramLayout" Target="../diagrams/layout6.xml"/><Relationship Id="rId10" Type="http://schemas.openxmlformats.org/officeDocument/2006/relationships/diagramColors" Target="../diagrams/colors5.xml"/><Relationship Id="rId5" Type="http://schemas.openxmlformats.org/officeDocument/2006/relationships/diagramColors" Target="../diagrams/colors4.xml"/><Relationship Id="rId15" Type="http://schemas.openxmlformats.org/officeDocument/2006/relationships/diagramColors" Target="../diagrams/colors6.xml"/><Relationship Id="rId12" Type="http://schemas.openxmlformats.org/officeDocument/2006/relationships/diagramData" Target="../diagrams/data6.xml"/><Relationship Id="rId2" Type="http://schemas.openxmlformats.org/officeDocument/2006/relationships/diagramData" Target="../diagrams/data4.xml"/><Relationship Id="rId9" Type="http://schemas.openxmlformats.org/officeDocument/2006/relationships/diagramQuickStyle" Target="../diagrams/quickStyle5.xml"/><Relationship Id="rId3"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6" Type="http://schemas.microsoft.com/office/2007/relationships/diagramDrawing" Target="../diagrams/drawing7.xml"/><Relationship Id="rId4" Type="http://schemas.openxmlformats.org/officeDocument/2006/relationships/diagramQuickStyle" Target="../diagrams/quickStyle7.xml"/><Relationship Id="rId1" Type="http://schemas.openxmlformats.org/officeDocument/2006/relationships/slideLayout" Target="../slideLayouts/slideLayout2.xml"/><Relationship Id="rId2" Type="http://schemas.openxmlformats.org/officeDocument/2006/relationships/diagramData" Target="../diagrams/data7.xml"/><Relationship Id="rId3" Type="http://schemas.openxmlformats.org/officeDocument/2006/relationships/diagramLayout" Target="../diagrams/layout7.xml"/><Relationship Id="rId5" Type="http://schemas.openxmlformats.org/officeDocument/2006/relationships/diagramColors" Target="../diagrams/colors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ja-JP" altLang="en-US" sz="3667" dirty="0" smtClean="0"/>
              <a:t>ネット通販で海外展開が始まる</a:t>
            </a:r>
            <a:endParaRPr lang="en-US" sz="3667" dirty="0"/>
          </a:p>
        </p:txBody>
      </p:sp>
      <p:sp>
        <p:nvSpPr>
          <p:cNvPr id="3" name="Subtitle 2"/>
          <p:cNvSpPr>
            <a:spLocks noGrp="1"/>
          </p:cNvSpPr>
          <p:nvPr>
            <p:ph type="subTitle" idx="1"/>
          </p:nvPr>
        </p:nvSpPr>
        <p:spPr/>
        <p:txBody>
          <a:bodyPr/>
          <a:lstStyle/>
          <a:p>
            <a:r>
              <a:rPr lang="ja-JP" altLang="en-US" dirty="0" smtClean="0"/>
              <a:t>あなたの海外展開パートナー</a:t>
            </a:r>
            <a:endParaRPr lang="en-US" dirty="0"/>
          </a:p>
        </p:txBody>
      </p:sp>
      <p:pic>
        <p:nvPicPr>
          <p:cNvPr id="7" name="Picture 6" descr="mlatte-long-wb3-600x295.png"/>
          <p:cNvPicPr>
            <a:picLocks noChangeAspect="1"/>
          </p:cNvPicPr>
          <p:nvPr/>
        </p:nvPicPr>
        <p:blipFill>
          <a:blip r:embed="rId2"/>
          <a:stretch>
            <a:fillRect/>
          </a:stretch>
        </p:blipFill>
        <p:spPr>
          <a:xfrm>
            <a:off x="762000" y="632134"/>
            <a:ext cx="7620000" cy="37465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ext Placeholder 7"/>
          <p:cNvSpPr>
            <a:spLocks noGrp="1"/>
          </p:cNvSpPr>
          <p:nvPr>
            <p:ph type="body" sz="half" idx="2"/>
          </p:nvPr>
        </p:nvSpPr>
        <p:spPr/>
        <p:txBody>
          <a:bodyPr/>
          <a:lstStyle/>
          <a:p>
            <a:r>
              <a:rPr lang="ja-JP" altLang="en-US" dirty="0" smtClean="0"/>
              <a:t>海外展開の気になるところ：顧客収集、顧客対応、発送方法</a:t>
            </a:r>
            <a:endParaRPr lang="en-US" dirty="0"/>
          </a:p>
        </p:txBody>
      </p:sp>
      <p:sp>
        <p:nvSpPr>
          <p:cNvPr id="7" name="Title 6"/>
          <p:cNvSpPr>
            <a:spLocks noGrp="1"/>
          </p:cNvSpPr>
          <p:nvPr>
            <p:ph type="title"/>
          </p:nvPr>
        </p:nvSpPr>
        <p:spPr/>
        <p:txBody>
          <a:bodyPr>
            <a:normAutofit/>
          </a:bodyPr>
          <a:lstStyle/>
          <a:p>
            <a:r>
              <a:rPr lang="ja-JP" altLang="en-US" dirty="0" smtClean="0"/>
              <a:t>ネット通販による海外展開</a:t>
            </a:r>
            <a:endParaRPr lang="en-US" dirty="0"/>
          </a:p>
        </p:txBody>
      </p:sp>
      <p:pic>
        <p:nvPicPr>
          <p:cNvPr id="5" name="Picture Placeholder 4" descr="MatchaLatteLogo-square-981.jpg"/>
          <p:cNvPicPr>
            <a:picLocks noGrp="1" noChangeAspect="1"/>
          </p:cNvPicPr>
          <p:nvPr>
            <p:ph type="pic" idx="1"/>
          </p:nvPr>
        </p:nvPicPr>
        <p:blipFill>
          <a:blip r:embed="rId2"/>
          <a:srcRect l="-32992" r="-32992"/>
          <a:stretch>
            <a:fillRect/>
          </a:stretch>
        </p:blip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ja-JP" altLang="en-US" dirty="0" smtClean="0">
                <a:solidFill>
                  <a:srgbClr val="B95B22"/>
                </a:solidFill>
              </a:rPr>
              <a:t>顧客収集</a:t>
            </a:r>
            <a:r>
              <a:rPr lang="ja-JP" altLang="en-US" dirty="0" smtClean="0"/>
              <a:t>：コンテンツ・マーケティング</a:t>
            </a:r>
            <a:endParaRPr lang="en-US" dirty="0"/>
          </a:p>
        </p:txBody>
      </p:sp>
      <p:graphicFrame>
        <p:nvGraphicFramePr>
          <p:cNvPr id="10" name="Content Placeholder 9"/>
          <p:cNvGraphicFramePr>
            <a:graphicFrameLocks noGrp="1"/>
          </p:cNvGraphicFramePr>
          <p:nvPr>
            <p:ph sz="quarter" idx="1"/>
          </p:nvPr>
        </p:nvGraphicFramePr>
        <p:xfrm>
          <a:off x="612775" y="1600200"/>
          <a:ext cx="8153400" cy="44958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ja-JP" altLang="en-US" sz="3200" dirty="0" smtClean="0">
                <a:solidFill>
                  <a:schemeClr val="accent2">
                    <a:lumMod val="75000"/>
                  </a:schemeClr>
                </a:solidFill>
              </a:rPr>
              <a:t>顧客収集</a:t>
            </a:r>
            <a:r>
              <a:rPr lang="ja-JP" altLang="en-US" sz="3200" dirty="0" smtClean="0"/>
              <a:t>：コンテンツ</a:t>
            </a:r>
            <a:r>
              <a:rPr lang="ja-JP" altLang="en-US" sz="3200" dirty="0" smtClean="0"/>
              <a:t>・マーケティングの流れ</a:t>
            </a:r>
            <a:endParaRPr lang="en-US" sz="3200" dirty="0"/>
          </a:p>
        </p:txBody>
      </p:sp>
      <p:graphicFrame>
        <p:nvGraphicFramePr>
          <p:cNvPr id="6" name="Content Placeholder 5"/>
          <p:cNvGraphicFramePr>
            <a:graphicFrameLocks noGrp="1"/>
          </p:cNvGraphicFramePr>
          <p:nvPr>
            <p:ph sz="quarter" idx="1"/>
          </p:nvPr>
        </p:nvGraphicFramePr>
        <p:xfrm>
          <a:off x="612775" y="1615690"/>
          <a:ext cx="8153400" cy="5010741"/>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ja-JP" altLang="en-US" dirty="0" smtClean="0">
                <a:solidFill>
                  <a:srgbClr val="B95B22"/>
                </a:solidFill>
              </a:rPr>
              <a:t>顧客収集</a:t>
            </a:r>
            <a:r>
              <a:rPr lang="ja-JP" altLang="en-US" dirty="0" smtClean="0"/>
              <a:t>：グローバル</a:t>
            </a:r>
            <a:r>
              <a:rPr lang="ja-JP" altLang="en-US" dirty="0" smtClean="0"/>
              <a:t>・ネットワーク</a:t>
            </a:r>
            <a:endParaRPr lang="en-US" dirty="0"/>
          </a:p>
        </p:txBody>
      </p:sp>
      <p:graphicFrame>
        <p:nvGraphicFramePr>
          <p:cNvPr id="4" name="Content Placeholder 3"/>
          <p:cNvGraphicFramePr>
            <a:graphicFrameLocks noGrp="1"/>
          </p:cNvGraphicFramePr>
          <p:nvPr>
            <p:ph sz="quarter" idx="1"/>
          </p:nvPr>
        </p:nvGraphicFramePr>
        <p:xfrm>
          <a:off x="609600" y="1589088"/>
          <a:ext cx="3886200" cy="45720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quarter" idx="2"/>
          </p:nvPr>
        </p:nvSpPr>
        <p:spPr/>
        <p:txBody>
          <a:bodyPr>
            <a:normAutofit fontScale="77500" lnSpcReduction="20000"/>
          </a:bodyPr>
          <a:lstStyle/>
          <a:p>
            <a:r>
              <a:rPr lang="ja-JP" altLang="en-US" dirty="0" smtClean="0"/>
              <a:t>日本文化の大使として全世界、日本各地にいるライターのネットワーク</a:t>
            </a:r>
            <a:endParaRPr lang="en-US" altLang="ja-JP" dirty="0" smtClean="0"/>
          </a:p>
          <a:p>
            <a:r>
              <a:rPr lang="ja-JP" altLang="en-US" dirty="0" smtClean="0"/>
              <a:t>記事作成</a:t>
            </a:r>
            <a:endParaRPr lang="en-US" altLang="ja-JP" dirty="0" smtClean="0"/>
          </a:p>
          <a:p>
            <a:pPr lvl="1"/>
            <a:r>
              <a:rPr lang="ja-JP" altLang="en-US" dirty="0" smtClean="0"/>
              <a:t>パートナーと商品についての記事</a:t>
            </a:r>
            <a:endParaRPr lang="en-US" altLang="ja-JP" dirty="0" smtClean="0"/>
          </a:p>
          <a:p>
            <a:pPr lvl="1"/>
            <a:r>
              <a:rPr lang="ja-JP" altLang="en-US" dirty="0" smtClean="0"/>
              <a:t>関連情報の記事</a:t>
            </a:r>
            <a:endParaRPr lang="en-US" altLang="ja-JP" dirty="0" smtClean="0"/>
          </a:p>
          <a:p>
            <a:pPr lvl="1"/>
            <a:r>
              <a:rPr lang="ja-JP" altLang="en-US" dirty="0" smtClean="0"/>
              <a:t>日本文化に関する記事</a:t>
            </a:r>
            <a:endParaRPr lang="en-US" altLang="ja-JP" dirty="0" smtClean="0"/>
          </a:p>
          <a:p>
            <a:r>
              <a:rPr lang="ja-JP" altLang="en-US" dirty="0" smtClean="0"/>
              <a:t>自分が書いた記事の普及によってボーナスが発生する</a:t>
            </a:r>
            <a:endParaRPr lang="en-US" altLang="ja-JP" dirty="0" smtClean="0"/>
          </a:p>
          <a:p>
            <a:pPr lvl="1"/>
            <a:r>
              <a:rPr lang="ja-JP" altLang="en-US" dirty="0" smtClean="0"/>
              <a:t>より</a:t>
            </a:r>
            <a:r>
              <a:rPr lang="en-US" altLang="ja-JP" dirty="0" smtClean="0"/>
              <a:t>viral</a:t>
            </a:r>
            <a:r>
              <a:rPr lang="ja-JP" altLang="en-US" dirty="0" smtClean="0"/>
              <a:t>性で効果の高い普及方法になる</a:t>
            </a:r>
            <a:endParaRPr lang="en-US" altLang="ja-JP" dirty="0" smtClean="0"/>
          </a:p>
          <a:p>
            <a:r>
              <a:rPr lang="ja-JP" altLang="en-US" dirty="0" smtClean="0"/>
              <a:t>日本人のスタッフによってより確実な情報を提供する。</a:t>
            </a:r>
            <a:endParaRPr lang="en-US" dirty="0"/>
          </a:p>
        </p:txBody>
      </p:sp>
      <p:sp>
        <p:nvSpPr>
          <p:cNvPr id="7" name="Left-Right Arrow 6"/>
          <p:cNvSpPr/>
          <p:nvPr/>
        </p:nvSpPr>
        <p:spPr>
          <a:xfrm rot="19051355">
            <a:off x="3317874" y="3016251"/>
            <a:ext cx="777875" cy="365125"/>
          </a:xfrm>
          <a:prstGeom prst="leftRightArrow">
            <a:avLst/>
          </a:prstGeom>
          <a:solidFill>
            <a:schemeClr val="accent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ja-JP" altLang="en-US" dirty="0" smtClean="0"/>
              <a:t>外国人の顧客対応／</a:t>
            </a:r>
            <a:r>
              <a:rPr lang="ja-JP" altLang="en-US" dirty="0" smtClean="0"/>
              <a:t>サイトの運営</a:t>
            </a:r>
            <a:endParaRPr lang="en-US" dirty="0"/>
          </a:p>
        </p:txBody>
      </p:sp>
      <p:graphicFrame>
        <p:nvGraphicFramePr>
          <p:cNvPr id="7" name="コンテンツ プレースホルダ 6"/>
          <p:cNvGraphicFramePr>
            <a:graphicFrameLocks noGrp="1"/>
          </p:cNvGraphicFramePr>
          <p:nvPr>
            <p:ph sz="quarter" idx="1"/>
          </p:nvPr>
        </p:nvGraphicFramePr>
        <p:xfrm>
          <a:off x="609600" y="1589088"/>
          <a:ext cx="3886200" cy="45720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graphicFrame>
        <p:nvGraphicFramePr>
          <p:cNvPr id="6" name="コンテンツ プレースホルダ 5"/>
          <p:cNvGraphicFramePr>
            <a:graphicFrameLocks noGrp="1"/>
          </p:cNvGraphicFramePr>
          <p:nvPr>
            <p:ph sz="quarter" idx="2"/>
          </p:nvPr>
        </p:nvGraphicFramePr>
        <p:xfrm>
          <a:off x="4845050" y="1589088"/>
          <a:ext cx="3886200" cy="4572000"/>
        </p:xfrm>
        <a:graphic>
          <a:graphicData uri="http://schemas.openxmlformats.org/drawingml/2006/diagram">
            <a: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ja-JP" altLang="en-US" dirty="0" smtClean="0"/>
              <a:t>発送</a:t>
            </a:r>
            <a:endParaRPr lang="en-US" dirty="0"/>
          </a:p>
        </p:txBody>
      </p:sp>
      <p:sp>
        <p:nvSpPr>
          <p:cNvPr id="6" name="Content Placeholder 5"/>
          <p:cNvSpPr>
            <a:spLocks noGrp="1"/>
          </p:cNvSpPr>
          <p:nvPr>
            <p:ph sz="quarter" idx="1"/>
          </p:nvPr>
        </p:nvSpPr>
        <p:spPr/>
        <p:txBody>
          <a:bodyPr>
            <a:normAutofit fontScale="77500" lnSpcReduction="20000"/>
          </a:bodyPr>
          <a:lstStyle/>
          <a:p>
            <a:r>
              <a:rPr lang="ja-JP" altLang="en-US" dirty="0" smtClean="0"/>
              <a:t>私の商品が海外に輸入されていいですか？</a:t>
            </a:r>
            <a:endParaRPr lang="en-US" altLang="ja-JP" dirty="0" smtClean="0"/>
          </a:p>
          <a:p>
            <a:pPr lvl="1"/>
            <a:r>
              <a:rPr lang="ja-JP" altLang="en-US" dirty="0" smtClean="0"/>
              <a:t>こちらが主な市場の規制を知っているか、調べてあげる</a:t>
            </a:r>
            <a:endParaRPr lang="en-US" altLang="ja-JP" dirty="0" smtClean="0"/>
          </a:p>
          <a:p>
            <a:pPr lvl="1"/>
            <a:r>
              <a:rPr lang="ja-JP" altLang="en-US" dirty="0" smtClean="0"/>
              <a:t>その他の国の場合、注文が入ってから探す。万が一問題があれば、こちらで対応します。</a:t>
            </a:r>
            <a:endParaRPr lang="en-US" dirty="0"/>
          </a:p>
        </p:txBody>
      </p:sp>
      <p:sp>
        <p:nvSpPr>
          <p:cNvPr id="7" name="Content Placeholder 6"/>
          <p:cNvSpPr>
            <a:spLocks noGrp="1"/>
          </p:cNvSpPr>
          <p:nvPr>
            <p:ph sz="quarter" idx="2"/>
          </p:nvPr>
        </p:nvSpPr>
        <p:spPr/>
        <p:txBody>
          <a:bodyPr>
            <a:normAutofit fontScale="77500" lnSpcReduction="20000"/>
          </a:bodyPr>
          <a:lstStyle/>
          <a:p>
            <a:pPr lvl="0"/>
            <a:r>
              <a:rPr kumimoji="1" lang="ja-JP" altLang="en-US" dirty="0" smtClean="0"/>
              <a:t>送料の問題：郵便局使用</a:t>
            </a:r>
            <a:endParaRPr lang="en-US" dirty="0" smtClean="0"/>
          </a:p>
          <a:p>
            <a:pPr lvl="1"/>
            <a:r>
              <a:rPr lang="ja-JP" altLang="en-US" dirty="0" smtClean="0"/>
              <a:t>航空便が安い</a:t>
            </a:r>
            <a:endParaRPr lang="en-US" altLang="ja-JP" dirty="0" smtClean="0"/>
          </a:p>
          <a:p>
            <a:pPr lvl="1"/>
            <a:r>
              <a:rPr lang="ja-JP" altLang="en-US" dirty="0" smtClean="0"/>
              <a:t>主な市場である北米に殆どの場合問題がない</a:t>
            </a:r>
            <a:endParaRPr lang="en-US" altLang="ja-JP" dirty="0" smtClean="0"/>
          </a:p>
          <a:p>
            <a:pPr lvl="1"/>
            <a:r>
              <a:rPr lang="ja-JP" altLang="en-US" dirty="0" smtClean="0"/>
              <a:t>保険を提供</a:t>
            </a:r>
            <a:endParaRPr lang="en-US" altLang="ja-JP" dirty="0" smtClean="0"/>
          </a:p>
          <a:p>
            <a:pPr lvl="1"/>
            <a:r>
              <a:rPr lang="ja-JP" altLang="en-US" dirty="0" smtClean="0"/>
              <a:t>万が一問題が起れば、</a:t>
            </a:r>
            <a:r>
              <a:rPr lang="en-US" altLang="ja-JP" dirty="0" err="1" smtClean="0"/>
              <a:t>mLatte</a:t>
            </a:r>
            <a:r>
              <a:rPr lang="ja-JP" altLang="en-US" dirty="0" smtClean="0"/>
              <a:t>が対応する</a:t>
            </a:r>
            <a:endParaRPr lang="en-US" altLang="ja-JP" dirty="0" smtClean="0"/>
          </a:p>
          <a:p>
            <a:r>
              <a:rPr lang="ja-JP" altLang="en-US" dirty="0" smtClean="0"/>
              <a:t>送料計算：システム化</a:t>
            </a:r>
            <a:endParaRPr lang="en-US" altLang="ja-JP" dirty="0" smtClean="0"/>
          </a:p>
          <a:p>
            <a:r>
              <a:rPr lang="ja-JP" altLang="en-US" dirty="0" smtClean="0"/>
              <a:t>発送の手間</a:t>
            </a:r>
            <a:endParaRPr lang="en-US" altLang="ja-JP" dirty="0" smtClean="0"/>
          </a:p>
          <a:p>
            <a:pPr lvl="1"/>
            <a:r>
              <a:rPr lang="ja-JP" altLang="en-US" dirty="0" smtClean="0"/>
              <a:t>普通航空便の場合、</a:t>
            </a:r>
            <a:r>
              <a:rPr lang="en-US" altLang="ja-JP" dirty="0" err="1" smtClean="0"/>
              <a:t>mLatte</a:t>
            </a:r>
            <a:r>
              <a:rPr lang="ja-JP" altLang="en-US" dirty="0" smtClean="0"/>
              <a:t>がラベルを作成する。</a:t>
            </a:r>
            <a:endParaRPr lang="en-US" altLang="ja-JP" dirty="0" smtClean="0"/>
          </a:p>
          <a:p>
            <a:pPr lvl="1"/>
            <a:r>
              <a:rPr lang="en-US" dirty="0" smtClean="0"/>
              <a:t>EMS,</a:t>
            </a:r>
            <a:r>
              <a:rPr lang="ja-JP" altLang="en-US" dirty="0" smtClean="0"/>
              <a:t>その他の場合、顧客が手書きに伝票を書く必要がある。</a:t>
            </a:r>
            <a:endParaRPr lang="en-US" altLang="ja-JP" dirty="0" smtClean="0"/>
          </a:p>
          <a:p>
            <a:endParaRPr lang="en-US"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ext Placeholder 7"/>
          <p:cNvSpPr>
            <a:spLocks noGrp="1"/>
          </p:cNvSpPr>
          <p:nvPr>
            <p:ph type="body" sz="half" idx="2"/>
          </p:nvPr>
        </p:nvSpPr>
        <p:spPr/>
        <p:txBody>
          <a:bodyPr/>
          <a:lstStyle/>
          <a:p>
            <a:r>
              <a:rPr lang="ja-JP" altLang="en-US" dirty="0" smtClean="0"/>
              <a:t>料金案内</a:t>
            </a:r>
            <a:endParaRPr lang="en-US" dirty="0"/>
          </a:p>
        </p:txBody>
      </p:sp>
      <p:sp>
        <p:nvSpPr>
          <p:cNvPr id="7" name="Title 6"/>
          <p:cNvSpPr>
            <a:spLocks noGrp="1"/>
          </p:cNvSpPr>
          <p:nvPr>
            <p:ph type="title"/>
          </p:nvPr>
        </p:nvSpPr>
        <p:spPr/>
        <p:txBody>
          <a:bodyPr>
            <a:normAutofit/>
          </a:bodyPr>
          <a:lstStyle/>
          <a:p>
            <a:r>
              <a:rPr lang="ja-JP" altLang="en-US" dirty="0" smtClean="0"/>
              <a:t>ネット通販による海外展開</a:t>
            </a:r>
            <a:endParaRPr lang="en-US" dirty="0"/>
          </a:p>
        </p:txBody>
      </p:sp>
      <p:pic>
        <p:nvPicPr>
          <p:cNvPr id="5" name="Picture Placeholder 4" descr="MatchaLatteLogo-square-981.jpg"/>
          <p:cNvPicPr>
            <a:picLocks noGrp="1" noChangeAspect="1"/>
          </p:cNvPicPr>
          <p:nvPr>
            <p:ph type="pic" idx="1"/>
          </p:nvPr>
        </p:nvPicPr>
        <p:blipFill>
          <a:blip r:embed="rId2"/>
          <a:srcRect l="-32992" r="-32992"/>
          <a:stretch>
            <a:fillRect/>
          </a:stretch>
        </p:blip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ja-JP" altLang="en-US" dirty="0" smtClean="0"/>
              <a:t>料金案内</a:t>
            </a:r>
            <a:endParaRPr lang="en-US" dirty="0"/>
          </a:p>
        </p:txBody>
      </p:sp>
      <p:sp>
        <p:nvSpPr>
          <p:cNvPr id="2" name="Text Placeholder 1"/>
          <p:cNvSpPr>
            <a:spLocks noGrp="1"/>
          </p:cNvSpPr>
          <p:nvPr>
            <p:ph sz="quarter" idx="2"/>
          </p:nvPr>
        </p:nvSpPr>
        <p:spPr/>
        <p:txBody>
          <a:bodyPr>
            <a:normAutofit fontScale="92500"/>
          </a:bodyPr>
          <a:lstStyle/>
          <a:p>
            <a:r>
              <a:rPr lang="ja-JP" altLang="en-US" dirty="0" smtClean="0"/>
              <a:t>初年の売上目標によって調整されます。</a:t>
            </a:r>
            <a:endParaRPr lang="en-US" altLang="ja-JP" dirty="0" smtClean="0"/>
          </a:p>
          <a:p>
            <a:r>
              <a:rPr lang="ja-JP" altLang="en-US" dirty="0" smtClean="0"/>
              <a:t>海外</a:t>
            </a:r>
            <a:r>
              <a:rPr lang="ja-JP" altLang="en-US" dirty="0" smtClean="0"/>
              <a:t>展開への投資とお考えください。</a:t>
            </a:r>
            <a:endParaRPr lang="en-US" altLang="ja-JP" dirty="0" smtClean="0"/>
          </a:p>
          <a:p>
            <a:r>
              <a:rPr lang="ja-JP" altLang="en-US" dirty="0" smtClean="0"/>
              <a:t>他のパートナーと一緒に</a:t>
            </a:r>
            <a:r>
              <a:rPr lang="en-US" altLang="ja-JP" dirty="0" err="1" smtClean="0"/>
              <a:t>mLatte</a:t>
            </a:r>
            <a:r>
              <a:rPr lang="ja-JP" altLang="en-US" dirty="0" smtClean="0"/>
              <a:t>への投資と</a:t>
            </a:r>
            <a:r>
              <a:rPr lang="ja-JP" altLang="en-US" dirty="0" smtClean="0"/>
              <a:t>して、より早く海外展開ができるようになります</a:t>
            </a:r>
            <a:r>
              <a:rPr lang="ja-JP" altLang="en-US" dirty="0" smtClean="0"/>
              <a:t>。</a:t>
            </a:r>
            <a:endParaRPr lang="en-US" altLang="ja-JP" dirty="0" smtClean="0"/>
          </a:p>
        </p:txBody>
      </p:sp>
      <p:sp>
        <p:nvSpPr>
          <p:cNvPr id="4" name="Content Placeholder 3"/>
          <p:cNvSpPr>
            <a:spLocks noGrp="1"/>
          </p:cNvSpPr>
          <p:nvPr>
            <p:ph sz="quarter" idx="4"/>
          </p:nvPr>
        </p:nvSpPr>
        <p:spPr/>
        <p:txBody>
          <a:bodyPr>
            <a:normAutofit/>
          </a:bodyPr>
          <a:lstStyle/>
          <a:p>
            <a:r>
              <a:rPr lang="ja-JP" altLang="en-US" dirty="0" smtClean="0"/>
              <a:t>運営料金として売上の約</a:t>
            </a:r>
            <a:r>
              <a:rPr lang="en-US" altLang="ja-JP" dirty="0" smtClean="0"/>
              <a:t>20%</a:t>
            </a:r>
            <a:r>
              <a:rPr lang="ja-JP" altLang="en-US" dirty="0" smtClean="0"/>
              <a:t>をいただきます</a:t>
            </a:r>
            <a:r>
              <a:rPr lang="ja-JP" altLang="en-US" dirty="0" smtClean="0"/>
              <a:t>。</a:t>
            </a:r>
            <a:endParaRPr lang="en-US" altLang="ja-JP" dirty="0" smtClean="0"/>
          </a:p>
          <a:p>
            <a:r>
              <a:rPr lang="ja-JP" altLang="en-US" dirty="0" smtClean="0"/>
              <a:t>ただし、</a:t>
            </a:r>
            <a:r>
              <a:rPr lang="ja-JP" altLang="en-US" dirty="0" smtClean="0"/>
              <a:t>商品の</a:t>
            </a:r>
            <a:r>
              <a:rPr lang="ja-JP" altLang="en-US" dirty="0" smtClean="0"/>
              <a:t>海外向け</a:t>
            </a:r>
            <a:r>
              <a:rPr lang="ja-JP" altLang="en-US" dirty="0" smtClean="0"/>
              <a:t>の価格戦略に</a:t>
            </a:r>
            <a:r>
              <a:rPr lang="ja-JP" altLang="en-US" dirty="0" smtClean="0"/>
              <a:t>より</a:t>
            </a:r>
            <a:r>
              <a:rPr lang="ja-JP" altLang="en-US" dirty="0" smtClean="0"/>
              <a:t>調整が可能になります。</a:t>
            </a:r>
            <a:endParaRPr lang="en-US" altLang="ja-JP" dirty="0" smtClean="0"/>
          </a:p>
        </p:txBody>
      </p:sp>
      <p:sp>
        <p:nvSpPr>
          <p:cNvPr id="5" name="Text Placeholder 4"/>
          <p:cNvSpPr>
            <a:spLocks noGrp="1"/>
          </p:cNvSpPr>
          <p:nvPr>
            <p:ph type="body" sz="quarter" idx="1"/>
          </p:nvPr>
        </p:nvSpPr>
        <p:spPr>
          <a:solidFill>
            <a:schemeClr val="accent2">
              <a:lumMod val="75000"/>
            </a:schemeClr>
          </a:solidFill>
        </p:spPr>
        <p:txBody>
          <a:bodyPr/>
          <a:lstStyle/>
          <a:p>
            <a:r>
              <a:rPr lang="ja-JP" altLang="en-US" dirty="0" smtClean="0"/>
              <a:t>初期料金</a:t>
            </a:r>
            <a:endParaRPr lang="en-US" altLang="ja-JP" dirty="0" smtClean="0"/>
          </a:p>
        </p:txBody>
      </p:sp>
      <p:sp>
        <p:nvSpPr>
          <p:cNvPr id="6" name="Text Placeholder 5"/>
          <p:cNvSpPr>
            <a:spLocks noGrp="1"/>
          </p:cNvSpPr>
          <p:nvPr>
            <p:ph type="body" sz="quarter" idx="3"/>
          </p:nvPr>
        </p:nvSpPr>
        <p:spPr/>
        <p:txBody>
          <a:bodyPr/>
          <a:lstStyle/>
          <a:p>
            <a:r>
              <a:rPr lang="ja-JP" altLang="en-US" dirty="0" smtClean="0"/>
              <a:t>運営のコミッション</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ja-JP" altLang="en-US" dirty="0" smtClean="0"/>
              <a:t>例のパートナー料金</a:t>
            </a:r>
            <a:endParaRPr lang="en-US" dirty="0"/>
          </a:p>
        </p:txBody>
      </p:sp>
      <p:sp>
        <p:nvSpPr>
          <p:cNvPr id="3" name="Content Placeholder 2"/>
          <p:cNvSpPr>
            <a:spLocks noGrp="1"/>
          </p:cNvSpPr>
          <p:nvPr>
            <p:ph sz="quarter" idx="1"/>
          </p:nvPr>
        </p:nvSpPr>
        <p:spPr/>
        <p:txBody>
          <a:bodyPr>
            <a:normAutofit/>
          </a:bodyPr>
          <a:lstStyle/>
          <a:p>
            <a:r>
              <a:rPr lang="ja-JP" altLang="en-US" dirty="0" smtClean="0"/>
              <a:t>初年度の売上目標を</a:t>
            </a:r>
            <a:r>
              <a:rPr lang="en-US" altLang="ja-JP" dirty="0" smtClean="0"/>
              <a:t>100</a:t>
            </a:r>
            <a:r>
              <a:rPr lang="ja-JP" altLang="en-US" dirty="0" smtClean="0"/>
              <a:t>万円とする場合</a:t>
            </a:r>
            <a:endParaRPr lang="en-US" altLang="ja-JP" dirty="0" smtClean="0"/>
          </a:p>
          <a:p>
            <a:pPr lvl="1"/>
            <a:r>
              <a:rPr lang="ja-JP" altLang="en-US" dirty="0" smtClean="0"/>
              <a:t>初期料金が</a:t>
            </a:r>
            <a:r>
              <a:rPr lang="en-US" altLang="ja-JP" dirty="0" smtClean="0"/>
              <a:t>30</a:t>
            </a:r>
            <a:r>
              <a:rPr lang="ja-JP" altLang="en-US" dirty="0" smtClean="0"/>
              <a:t>万円</a:t>
            </a:r>
            <a:endParaRPr lang="en-US" altLang="ja-JP" dirty="0" smtClean="0"/>
          </a:p>
          <a:p>
            <a:r>
              <a:rPr lang="ja-JP" altLang="en-US" dirty="0" smtClean="0"/>
              <a:t>商品</a:t>
            </a:r>
            <a:r>
              <a:rPr lang="ja-JP" altLang="en-US" dirty="0" smtClean="0"/>
              <a:t>の平均価格が</a:t>
            </a:r>
            <a:r>
              <a:rPr lang="en-US" altLang="ja-JP" dirty="0" smtClean="0"/>
              <a:t>5,000</a:t>
            </a:r>
            <a:r>
              <a:rPr lang="ja-JP" altLang="en-US" dirty="0" smtClean="0"/>
              <a:t>円以下の場合、海外の商品価格は国内向けの</a:t>
            </a:r>
            <a:r>
              <a:rPr lang="en-US" altLang="ja-JP" dirty="0" smtClean="0"/>
              <a:t>1.3〜1.4</a:t>
            </a:r>
            <a:r>
              <a:rPr lang="ja-JP" altLang="en-US" dirty="0" smtClean="0"/>
              <a:t>倍</a:t>
            </a:r>
            <a:endParaRPr lang="en-US" altLang="ja-JP" dirty="0" smtClean="0"/>
          </a:p>
          <a:p>
            <a:pPr lvl="1"/>
            <a:r>
              <a:rPr lang="ja-JP" altLang="en-US" dirty="0" smtClean="0"/>
              <a:t>コミッション</a:t>
            </a:r>
            <a:r>
              <a:rPr lang="ja-JP" altLang="en-US" dirty="0" smtClean="0"/>
              <a:t>が</a:t>
            </a:r>
            <a:r>
              <a:rPr lang="en-US" altLang="ja-JP" dirty="0" smtClean="0"/>
              <a:t>20%</a:t>
            </a:r>
            <a:endParaRPr lang="en-US" altLang="ja-JP" dirty="0" smtClean="0"/>
          </a:p>
          <a:p>
            <a:pPr lvl="1"/>
            <a:endParaRPr lang="en-US" dirty="0"/>
          </a:p>
        </p:txBody>
      </p:sp>
      <p:sp>
        <p:nvSpPr>
          <p:cNvPr id="4" name="Content Placeholder 3"/>
          <p:cNvSpPr>
            <a:spLocks noGrp="1"/>
          </p:cNvSpPr>
          <p:nvPr>
            <p:ph sz="quarter" idx="2"/>
          </p:nvPr>
        </p:nvSpPr>
        <p:spPr/>
        <p:txBody>
          <a:bodyPr>
            <a:normAutofit/>
          </a:bodyPr>
          <a:lstStyle/>
          <a:p>
            <a:r>
              <a:rPr lang="ja-JP" altLang="en-US" dirty="0" smtClean="0"/>
              <a:t>初年度の売上目標</a:t>
            </a:r>
            <a:r>
              <a:rPr lang="ja-JP" altLang="en-US" dirty="0" smtClean="0"/>
              <a:t>を</a:t>
            </a:r>
            <a:r>
              <a:rPr lang="en-US" altLang="ja-JP" dirty="0" smtClean="0"/>
              <a:t>200</a:t>
            </a:r>
            <a:r>
              <a:rPr lang="ja-JP" altLang="en-US" dirty="0" smtClean="0"/>
              <a:t>万円とする場合</a:t>
            </a:r>
            <a:endParaRPr lang="en-US" altLang="ja-JP" dirty="0" smtClean="0"/>
          </a:p>
          <a:p>
            <a:pPr lvl="1"/>
            <a:r>
              <a:rPr lang="ja-JP" altLang="en-US" dirty="0" smtClean="0"/>
              <a:t>初期料金</a:t>
            </a:r>
            <a:r>
              <a:rPr lang="ja-JP" altLang="en-US" dirty="0" smtClean="0"/>
              <a:t>が</a:t>
            </a:r>
            <a:r>
              <a:rPr lang="en-US" altLang="ja-JP" dirty="0" smtClean="0"/>
              <a:t>50</a:t>
            </a:r>
            <a:r>
              <a:rPr lang="ja-JP" altLang="en-US" dirty="0" smtClean="0"/>
              <a:t>万</a:t>
            </a:r>
            <a:r>
              <a:rPr lang="ja-JP" altLang="en-US" dirty="0" smtClean="0"/>
              <a:t>円</a:t>
            </a:r>
            <a:endParaRPr lang="en-US" altLang="ja-JP" dirty="0" smtClean="0"/>
          </a:p>
          <a:p>
            <a:pPr marL="320040" lvl="1" indent="-320040">
              <a:spcBef>
                <a:spcPts val="700"/>
              </a:spcBef>
              <a:buClr>
                <a:schemeClr val="accent2"/>
              </a:buClr>
              <a:buSzPct val="60000"/>
              <a:buFont typeface="Wingdings"/>
              <a:buChar char=""/>
            </a:pPr>
            <a:r>
              <a:rPr lang="ja-JP" altLang="en-US" dirty="0" smtClean="0"/>
              <a:t>商品</a:t>
            </a:r>
            <a:r>
              <a:rPr lang="ja-JP" altLang="en-US" dirty="0" smtClean="0"/>
              <a:t>の平均価格が</a:t>
            </a:r>
            <a:r>
              <a:rPr lang="en-US" altLang="ja-JP" dirty="0" smtClean="0"/>
              <a:t>20,000</a:t>
            </a:r>
            <a:r>
              <a:rPr lang="ja-JP" altLang="en-US" dirty="0" smtClean="0"/>
              <a:t>円の場合、海外の商品価格は国内の</a:t>
            </a:r>
            <a:r>
              <a:rPr lang="en-US" altLang="ja-JP" dirty="0" smtClean="0"/>
              <a:t>1.15</a:t>
            </a:r>
            <a:r>
              <a:rPr lang="ja-JP" altLang="en-US" dirty="0" smtClean="0"/>
              <a:t>倍</a:t>
            </a:r>
            <a:endParaRPr lang="en-US" altLang="ja-JP" dirty="0" smtClean="0"/>
          </a:p>
          <a:p>
            <a:pPr lvl="1"/>
            <a:r>
              <a:rPr lang="ja-JP" altLang="en-US" dirty="0" smtClean="0"/>
              <a:t>コミッションが</a:t>
            </a:r>
            <a:r>
              <a:rPr lang="en-US" altLang="ja-JP" dirty="0" smtClean="0"/>
              <a:t>10%</a:t>
            </a:r>
            <a:endParaRPr lang="en-US" altLang="ja-JP"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ext Placeholder 7"/>
          <p:cNvSpPr>
            <a:spLocks noGrp="1"/>
          </p:cNvSpPr>
          <p:nvPr>
            <p:ph type="body" sz="half" idx="2"/>
          </p:nvPr>
        </p:nvSpPr>
        <p:spPr/>
        <p:txBody>
          <a:bodyPr/>
          <a:lstStyle/>
          <a:p>
            <a:r>
              <a:rPr lang="ja-JP" altLang="en-US" dirty="0" smtClean="0"/>
              <a:t>詳細説明</a:t>
            </a:r>
            <a:endParaRPr lang="en-US" dirty="0"/>
          </a:p>
        </p:txBody>
      </p:sp>
      <p:sp>
        <p:nvSpPr>
          <p:cNvPr id="7" name="Title 6"/>
          <p:cNvSpPr>
            <a:spLocks noGrp="1"/>
          </p:cNvSpPr>
          <p:nvPr>
            <p:ph type="title"/>
          </p:nvPr>
        </p:nvSpPr>
        <p:spPr/>
        <p:txBody>
          <a:bodyPr>
            <a:normAutofit/>
          </a:bodyPr>
          <a:lstStyle/>
          <a:p>
            <a:r>
              <a:rPr lang="ja-JP" altLang="en-US" dirty="0" smtClean="0"/>
              <a:t>ネット通販による海外展開</a:t>
            </a:r>
            <a:endParaRPr lang="en-US" dirty="0"/>
          </a:p>
        </p:txBody>
      </p:sp>
      <p:pic>
        <p:nvPicPr>
          <p:cNvPr id="5" name="Picture Placeholder 4" descr="MatchaLatteLogo-square-981.jpg"/>
          <p:cNvPicPr>
            <a:picLocks noGrp="1" noChangeAspect="1"/>
          </p:cNvPicPr>
          <p:nvPr>
            <p:ph type="pic" idx="1"/>
          </p:nvPr>
        </p:nvPicPr>
        <p:blipFill>
          <a:blip r:embed="rId2"/>
          <a:srcRect l="-32992" r="-32992"/>
          <a:stretch>
            <a:fillRect/>
          </a:stretch>
        </p:blip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Ian </a:t>
            </a:r>
            <a:r>
              <a:rPr lang="en-US" dirty="0" smtClean="0"/>
              <a:t>Chun</a:t>
            </a:r>
            <a:r>
              <a:rPr lang="ja-JP" altLang="en-US" dirty="0" smtClean="0"/>
              <a:t>の紹介</a:t>
            </a:r>
            <a:endParaRPr lang="en-US" dirty="0"/>
          </a:p>
        </p:txBody>
      </p:sp>
      <p:sp>
        <p:nvSpPr>
          <p:cNvPr id="2" name="Text Placeholder 1"/>
          <p:cNvSpPr>
            <a:spLocks noGrp="1"/>
          </p:cNvSpPr>
          <p:nvPr>
            <p:ph sz="quarter" idx="1"/>
          </p:nvPr>
        </p:nvSpPr>
        <p:spPr/>
        <p:txBody>
          <a:bodyPr>
            <a:normAutofit fontScale="92500" lnSpcReduction="10000"/>
          </a:bodyPr>
          <a:lstStyle/>
          <a:p>
            <a:r>
              <a:rPr lang="ja-JP" altLang="en-US" dirty="0" smtClean="0"/>
              <a:t>米国ハワイ州ホノルル市出身。日本在住歴</a:t>
            </a:r>
            <a:r>
              <a:rPr lang="en-US" altLang="ja-JP" dirty="0" smtClean="0"/>
              <a:t>10</a:t>
            </a:r>
            <a:r>
              <a:rPr lang="ja-JP" altLang="en-US" dirty="0" smtClean="0"/>
              <a:t>年。</a:t>
            </a:r>
            <a:endParaRPr lang="en-US" altLang="ja-JP" dirty="0" smtClean="0"/>
          </a:p>
          <a:p>
            <a:r>
              <a:rPr lang="ja-JP" altLang="en-US" dirty="0" smtClean="0"/>
              <a:t>日本文化／日本文学の専門家として</a:t>
            </a:r>
            <a:endParaRPr lang="en-US" altLang="ja-JP" dirty="0" smtClean="0"/>
          </a:p>
          <a:p>
            <a:pPr lvl="1"/>
            <a:r>
              <a:rPr lang="ja-JP" altLang="en-US" dirty="0" smtClean="0"/>
              <a:t>ブラウン大学で学士を取得</a:t>
            </a:r>
            <a:endParaRPr lang="en-US" altLang="ja-JP" dirty="0" smtClean="0"/>
          </a:p>
          <a:p>
            <a:pPr lvl="1"/>
            <a:r>
              <a:rPr lang="ja-JP" altLang="en-US" dirty="0" smtClean="0"/>
              <a:t>上智大学大学院で修士を取得</a:t>
            </a:r>
            <a:endParaRPr lang="en-US" altLang="ja-JP" dirty="0" smtClean="0"/>
          </a:p>
          <a:p>
            <a:r>
              <a:rPr lang="en-US" altLang="ja-JP" dirty="0" smtClean="0"/>
              <a:t>1</a:t>
            </a:r>
            <a:r>
              <a:rPr lang="ja-JP" altLang="en-US" dirty="0" smtClean="0"/>
              <a:t>年間の雑誌社勤務を経て、</a:t>
            </a:r>
            <a:r>
              <a:rPr lang="en-US" altLang="ja-JP" dirty="0" smtClean="0"/>
              <a:t>2</a:t>
            </a:r>
            <a:r>
              <a:rPr lang="ja-JP" altLang="en-US" dirty="0" smtClean="0"/>
              <a:t>年間フリーランスの記者／編集者として、旅行雑誌、英語学習用雑誌、各種書籍等の出版に関わる。</a:t>
            </a:r>
            <a:endParaRPr lang="en-US" altLang="ja-JP" dirty="0" smtClean="0"/>
          </a:p>
          <a:p>
            <a:r>
              <a:rPr lang="ja-JP" altLang="en-US" dirty="0" smtClean="0"/>
              <a:t>ウェブ・マーケティング専門家、商品企画専門家として（株）ワコムのアジアパシフィック部で</a:t>
            </a:r>
            <a:r>
              <a:rPr lang="en-US" altLang="ja-JP" dirty="0" smtClean="0"/>
              <a:t>4</a:t>
            </a:r>
            <a:r>
              <a:rPr lang="ja-JP" altLang="en-US" dirty="0" smtClean="0"/>
              <a:t>年間、複数の商品を企画し、</a:t>
            </a:r>
            <a:r>
              <a:rPr lang="en-US" altLang="ja-JP" dirty="0" smtClean="0"/>
              <a:t>7</a:t>
            </a:r>
            <a:r>
              <a:rPr lang="ja-JP" altLang="en-US" dirty="0" smtClean="0"/>
              <a:t>カ国の</a:t>
            </a:r>
            <a:r>
              <a:rPr lang="en-US" altLang="ja-JP" dirty="0" smtClean="0"/>
              <a:t>EC</a:t>
            </a:r>
            <a:r>
              <a:rPr lang="ja-JP" altLang="en-US" dirty="0" smtClean="0"/>
              <a:t>サイトを立上げる。</a:t>
            </a:r>
            <a:endParaRPr lang="en-US" altLang="ja-JP"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ja-JP" altLang="en-US" dirty="0" smtClean="0"/>
              <a:t>役割分担</a:t>
            </a:r>
            <a:endParaRPr lang="en-US" dirty="0"/>
          </a:p>
        </p:txBody>
      </p:sp>
      <p:sp>
        <p:nvSpPr>
          <p:cNvPr id="21" name="Content Placeholder 20"/>
          <p:cNvSpPr>
            <a:spLocks noGrp="1"/>
          </p:cNvSpPr>
          <p:nvPr>
            <p:ph sz="quarter" idx="2"/>
          </p:nvPr>
        </p:nvSpPr>
        <p:spPr/>
        <p:txBody>
          <a:bodyPr>
            <a:normAutofit fontScale="40000" lnSpcReduction="20000"/>
          </a:bodyPr>
          <a:lstStyle/>
          <a:p>
            <a:r>
              <a:rPr lang="ja-JP" altLang="en-US" sz="3100" dirty="0" smtClean="0">
                <a:solidFill>
                  <a:schemeClr val="accent2">
                    <a:lumMod val="75000"/>
                  </a:schemeClr>
                </a:solidFill>
              </a:rPr>
              <a:t>海外進出戦略：</a:t>
            </a:r>
            <a:r>
              <a:rPr lang="ja-JP" altLang="en-US" sz="3100" dirty="0" smtClean="0"/>
              <a:t>最適な海外進出戦略を作成。対顧客のプロフィール作成や商品の海外向け価格の設定、輸出入に関する法律の調査等</a:t>
            </a:r>
            <a:endParaRPr lang="en-US" sz="3100" dirty="0" smtClean="0"/>
          </a:p>
          <a:p>
            <a:r>
              <a:rPr lang="ja-JP" altLang="en-US" sz="3100" dirty="0" smtClean="0">
                <a:solidFill>
                  <a:srgbClr val="B95B22"/>
                </a:solidFill>
              </a:rPr>
              <a:t>サイト作成：</a:t>
            </a:r>
            <a:r>
              <a:rPr lang="ja-JP" altLang="en-US" sz="3100" dirty="0" smtClean="0"/>
              <a:t>英文のウェブサイト及びその他ネット上のチャンネル（ショッピングサイトなど）を作成して、パートナーに代わって運営。特に検索エンジン上位に表示される為のコンテンツ作成、</a:t>
            </a:r>
            <a:r>
              <a:rPr lang="en-US" sz="3100" dirty="0" smtClean="0"/>
              <a:t>SEO</a:t>
            </a:r>
            <a:r>
              <a:rPr lang="ja-JP" altLang="en-US" sz="3100" dirty="0" smtClean="0"/>
              <a:t>対応、ソシャルメディアを利用したマーケティング、広報活動などの実施</a:t>
            </a:r>
            <a:endParaRPr lang="en-US" sz="3100" dirty="0" smtClean="0"/>
          </a:p>
          <a:p>
            <a:r>
              <a:rPr lang="ja-JP" altLang="en-US" sz="3100" dirty="0" smtClean="0">
                <a:solidFill>
                  <a:srgbClr val="B95B22"/>
                </a:solidFill>
              </a:rPr>
              <a:t>外国人顧客対応：</a:t>
            </a:r>
            <a:r>
              <a:rPr lang="ja-JP" altLang="en-US" sz="3100" dirty="0" smtClean="0"/>
              <a:t>質問やクレーム対応、個人／法人の顧客関係などを管理</a:t>
            </a:r>
            <a:endParaRPr lang="en-US" sz="3100" dirty="0" smtClean="0"/>
          </a:p>
          <a:p>
            <a:r>
              <a:rPr lang="ja-JP" altLang="en-US" sz="3100" dirty="0" smtClean="0">
                <a:solidFill>
                  <a:srgbClr val="B95B22"/>
                </a:solidFill>
              </a:rPr>
              <a:t>受注整理：</a:t>
            </a:r>
            <a:r>
              <a:rPr lang="ja-JP" altLang="en-US" sz="3100" dirty="0" smtClean="0"/>
              <a:t>受注時における、送り状とラベル（または伝票に記載する情報）の準備。並びにメールで</a:t>
            </a:r>
            <a:r>
              <a:rPr lang="en-US" sz="3100" dirty="0" smtClean="0"/>
              <a:t>PDF</a:t>
            </a:r>
            <a:r>
              <a:rPr lang="ja-JP" altLang="en-US" sz="3100" dirty="0" smtClean="0"/>
              <a:t>を送信</a:t>
            </a:r>
            <a:endParaRPr lang="en-US" sz="3100" dirty="0" smtClean="0"/>
          </a:p>
          <a:p>
            <a:r>
              <a:rPr lang="ja-JP" altLang="en-US" sz="3100" dirty="0" smtClean="0">
                <a:solidFill>
                  <a:srgbClr val="B95B22"/>
                </a:solidFill>
              </a:rPr>
              <a:t>技術的な費用：</a:t>
            </a:r>
            <a:r>
              <a:rPr lang="ja-JP" altLang="en-US" sz="3100" dirty="0" smtClean="0"/>
              <a:t>ドメイン名、必要な場合</a:t>
            </a:r>
            <a:r>
              <a:rPr lang="en-US" sz="3100" dirty="0" smtClean="0"/>
              <a:t>SSL</a:t>
            </a:r>
            <a:r>
              <a:rPr lang="ja-JP" altLang="en-US" sz="3100" dirty="0" smtClean="0"/>
              <a:t>認定書など必要な技術的な費用を負担する。サーバー使用料、</a:t>
            </a:r>
            <a:r>
              <a:rPr lang="en-US" sz="3100" dirty="0" err="1" smtClean="0"/>
              <a:t>mLatte</a:t>
            </a:r>
            <a:r>
              <a:rPr lang="ja-JP" altLang="en-US" sz="3100" dirty="0" smtClean="0"/>
              <a:t>のサーバー（アマゾンのクラウド）を使用する場合、は</a:t>
            </a:r>
            <a:r>
              <a:rPr lang="en-US" sz="3100" dirty="0" err="1" smtClean="0"/>
              <a:t>mLatte</a:t>
            </a:r>
            <a:r>
              <a:rPr lang="ja-JP" altLang="en-US" sz="3100" dirty="0" smtClean="0"/>
              <a:t>が負担</a:t>
            </a:r>
            <a:endParaRPr lang="en-US" sz="3100" dirty="0" smtClean="0"/>
          </a:p>
        </p:txBody>
      </p:sp>
      <p:sp>
        <p:nvSpPr>
          <p:cNvPr id="23" name="Content Placeholder 22"/>
          <p:cNvSpPr>
            <a:spLocks noGrp="1"/>
          </p:cNvSpPr>
          <p:nvPr>
            <p:ph sz="quarter" idx="4"/>
          </p:nvPr>
        </p:nvSpPr>
        <p:spPr/>
        <p:txBody>
          <a:bodyPr>
            <a:normAutofit fontScale="85000" lnSpcReduction="10000"/>
          </a:bodyPr>
          <a:lstStyle/>
          <a:p>
            <a:r>
              <a:rPr lang="ja-JP" altLang="en-US" sz="3100" dirty="0" smtClean="0"/>
              <a:t>商品の発送</a:t>
            </a:r>
            <a:endParaRPr lang="en-US" sz="3100" dirty="0" smtClean="0"/>
          </a:p>
          <a:p>
            <a:r>
              <a:rPr lang="ja-JP" altLang="en-US" sz="3100" dirty="0" smtClean="0"/>
              <a:t>商品の情報、在庫状況、会社活動状況など販売に必要な情報を提供</a:t>
            </a:r>
            <a:endParaRPr lang="en-US" sz="3100" dirty="0" smtClean="0"/>
          </a:p>
          <a:p>
            <a:r>
              <a:rPr lang="ja-JP" altLang="en-US" sz="3100" dirty="0" smtClean="0"/>
              <a:t>必要な業界情報を提供</a:t>
            </a:r>
            <a:endParaRPr lang="en-US" sz="3100" dirty="0" smtClean="0"/>
          </a:p>
          <a:p>
            <a:r>
              <a:rPr lang="ja-JP" altLang="en-US" sz="3100" dirty="0" smtClean="0"/>
              <a:t>広告宣伝費：相談の上で決定　（例：</a:t>
            </a:r>
            <a:r>
              <a:rPr lang="en-US" sz="3100" dirty="0" smtClean="0"/>
              <a:t>2</a:t>
            </a:r>
            <a:r>
              <a:rPr lang="ja-JP" altLang="en-US" sz="3100" dirty="0" smtClean="0"/>
              <a:t>年目から、前月の売上の１０％を広告宣伝に使用）</a:t>
            </a:r>
            <a:endParaRPr lang="en-US" sz="3100" dirty="0" smtClean="0"/>
          </a:p>
        </p:txBody>
      </p:sp>
      <p:sp>
        <p:nvSpPr>
          <p:cNvPr id="20" name="Text Placeholder 19"/>
          <p:cNvSpPr>
            <a:spLocks noGrp="1"/>
          </p:cNvSpPr>
          <p:nvPr>
            <p:ph type="body" sz="quarter" idx="1"/>
          </p:nvPr>
        </p:nvSpPr>
        <p:spPr>
          <a:solidFill>
            <a:schemeClr val="accent2">
              <a:lumMod val="75000"/>
            </a:schemeClr>
          </a:solidFill>
        </p:spPr>
        <p:txBody>
          <a:bodyPr/>
          <a:lstStyle/>
          <a:p>
            <a:r>
              <a:rPr lang="en-US" dirty="0" err="1" smtClean="0"/>
              <a:t>Matcha</a:t>
            </a:r>
            <a:r>
              <a:rPr lang="en-US" dirty="0" smtClean="0"/>
              <a:t> Latte Media</a:t>
            </a:r>
            <a:endParaRPr lang="en-US" dirty="0"/>
          </a:p>
        </p:txBody>
      </p:sp>
      <p:sp>
        <p:nvSpPr>
          <p:cNvPr id="22" name="Text Placeholder 21"/>
          <p:cNvSpPr>
            <a:spLocks noGrp="1"/>
          </p:cNvSpPr>
          <p:nvPr>
            <p:ph type="body" sz="quarter" idx="3"/>
          </p:nvPr>
        </p:nvSpPr>
        <p:spPr/>
        <p:txBody>
          <a:bodyPr/>
          <a:lstStyle/>
          <a:p>
            <a:r>
              <a:rPr lang="ja-JP" altLang="en-US" dirty="0" smtClean="0"/>
              <a:t>パートナー</a:t>
            </a:r>
            <a:endParaRPr lang="en-US" dirty="0"/>
          </a:p>
        </p:txBody>
      </p:sp>
      <p:sp>
        <p:nvSpPr>
          <p:cNvPr id="7" name="TextBox 6"/>
          <p:cNvSpPr txBox="1"/>
          <p:nvPr/>
        </p:nvSpPr>
        <p:spPr>
          <a:xfrm>
            <a:off x="873125" y="6019800"/>
            <a:ext cx="7813675" cy="369332"/>
          </a:xfrm>
          <a:prstGeom prst="rect">
            <a:avLst/>
          </a:prstGeom>
          <a:noFill/>
        </p:spPr>
        <p:txBody>
          <a:bodyPr wrap="square" rtlCol="0">
            <a:spAutoFit/>
          </a:bodyPr>
          <a:lstStyle/>
          <a:p>
            <a:r>
              <a:rPr lang="ja-JP" altLang="en-US" dirty="0" smtClean="0">
                <a:solidFill>
                  <a:srgbClr val="B95B22"/>
                </a:solidFill>
              </a:rPr>
              <a:t>＊決定事項はかならずメールで確認し、記録を残す。</a:t>
            </a:r>
            <a:endParaRPr lang="en-US" dirty="0">
              <a:solidFill>
                <a:srgbClr val="B95B22"/>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ja-JP" altLang="en-US" dirty="0" smtClean="0"/>
              <a:t>プロジェクト開始の流れ</a:t>
            </a:r>
            <a:endParaRPr lang="en-US" dirty="0"/>
          </a:p>
        </p:txBody>
      </p:sp>
      <p:graphicFrame>
        <p:nvGraphicFramePr>
          <p:cNvPr id="6" name="Content Placeholder 5"/>
          <p:cNvGraphicFramePr>
            <a:graphicFrameLocks noGrp="1"/>
          </p:cNvGraphicFramePr>
          <p:nvPr>
            <p:ph sz="quarter" idx="1"/>
          </p:nvPr>
        </p:nvGraphicFramePr>
        <p:xfrm>
          <a:off x="612775" y="1600200"/>
          <a:ext cx="8153400" cy="44958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ja-JP" altLang="en-US" dirty="0" smtClean="0"/>
              <a:t>受注の流れ</a:t>
            </a:r>
            <a:endParaRPr lang="en-US" dirty="0"/>
          </a:p>
        </p:txBody>
      </p:sp>
      <p:graphicFrame>
        <p:nvGraphicFramePr>
          <p:cNvPr id="5" name="Content Placeholder 4"/>
          <p:cNvGraphicFramePr>
            <a:graphicFrameLocks noGrp="1"/>
          </p:cNvGraphicFramePr>
          <p:nvPr>
            <p:ph sz="quarter" idx="1"/>
          </p:nvPr>
        </p:nvGraphicFramePr>
        <p:xfrm>
          <a:off x="612775" y="1600200"/>
          <a:ext cx="8153400" cy="44958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ja-JP" sz="4000" dirty="0" err="1" smtClean="0">
                <a:latin typeface="Century Gothic"/>
                <a:cs typeface="Century Gothic"/>
              </a:rPr>
              <a:t>Matcha</a:t>
            </a:r>
            <a:r>
              <a:rPr lang="en-US" altLang="ja-JP" sz="4000" dirty="0" smtClean="0">
                <a:latin typeface="Century Gothic"/>
                <a:cs typeface="Century Gothic"/>
              </a:rPr>
              <a:t> Latte Media</a:t>
            </a:r>
            <a:r>
              <a:rPr lang="ja-JP" altLang="en-US" sz="4000" dirty="0" smtClean="0"/>
              <a:t>の</a:t>
            </a:r>
            <a:r>
              <a:rPr lang="ja-JP" altLang="en-US" sz="4000" dirty="0" smtClean="0"/>
              <a:t>紹介</a:t>
            </a:r>
            <a:endParaRPr lang="en-US" sz="4000" dirty="0"/>
          </a:p>
        </p:txBody>
      </p:sp>
      <p:sp>
        <p:nvSpPr>
          <p:cNvPr id="4" name="Text Placeholder 3"/>
          <p:cNvSpPr>
            <a:spLocks noGrp="1"/>
          </p:cNvSpPr>
          <p:nvPr>
            <p:ph sz="quarter" idx="1"/>
          </p:nvPr>
        </p:nvSpPr>
        <p:spPr/>
        <p:txBody>
          <a:bodyPr>
            <a:normAutofit/>
          </a:bodyPr>
          <a:lstStyle/>
          <a:p>
            <a:endParaRPr lang="en-US" altLang="ja-JP" dirty="0" smtClean="0"/>
          </a:p>
          <a:p>
            <a:endParaRPr lang="en-US" dirty="0"/>
          </a:p>
        </p:txBody>
      </p:sp>
      <p:graphicFrame>
        <p:nvGraphicFramePr>
          <p:cNvPr id="5" name="図表 4"/>
          <p:cNvGraphicFramePr/>
          <p:nvPr/>
        </p:nvGraphicFramePr>
        <p:xfrm>
          <a:off x="441278" y="1600200"/>
          <a:ext cx="8324770" cy="4964373"/>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ja-JP" dirty="0" err="1" smtClean="0">
                <a:latin typeface="Century Gothic"/>
                <a:cs typeface="Century Gothic"/>
              </a:rPr>
              <a:t>Matcha</a:t>
            </a:r>
            <a:r>
              <a:rPr lang="en-US" altLang="ja-JP" dirty="0" smtClean="0">
                <a:latin typeface="Century Gothic"/>
                <a:cs typeface="Century Gothic"/>
              </a:rPr>
              <a:t> Latte Media </a:t>
            </a:r>
            <a:r>
              <a:rPr lang="ja-JP" altLang="en-US" dirty="0" smtClean="0"/>
              <a:t>名前の由来</a:t>
            </a:r>
            <a:endParaRPr lang="en-US" dirty="0"/>
          </a:p>
        </p:txBody>
      </p:sp>
      <p:graphicFrame>
        <p:nvGraphicFramePr>
          <p:cNvPr id="5" name="Content Placeholder 4"/>
          <p:cNvGraphicFramePr>
            <a:graphicFrameLocks noGrp="1"/>
          </p:cNvGraphicFramePr>
          <p:nvPr>
            <p:ph sz="quarter" idx="1"/>
          </p:nvPr>
        </p:nvGraphicFramePr>
        <p:xfrm>
          <a:off x="609600" y="1589088"/>
          <a:ext cx="3886200" cy="45720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
        <p:nvSpPr>
          <p:cNvPr id="6" name="Content Placeholder 5"/>
          <p:cNvSpPr>
            <a:spLocks noGrp="1"/>
          </p:cNvSpPr>
          <p:nvPr>
            <p:ph sz="quarter" idx="2"/>
          </p:nvPr>
        </p:nvSpPr>
        <p:spPr/>
        <p:txBody>
          <a:bodyPr>
            <a:normAutofit fontScale="92500" lnSpcReduction="10000"/>
          </a:bodyPr>
          <a:lstStyle/>
          <a:p>
            <a:pPr lvl="0"/>
            <a:r>
              <a:rPr lang="ja-JP" altLang="ja-JP" dirty="0" smtClean="0"/>
              <a:t>日本の伝統と美を代表する「抹茶」。西洋で人気の「ラテ」をベースとした各種飲料。その二つを融合させた大ヒット商品「抹茶ラテ」。そんなコラボレーションがコンセプトの心髄です。抹茶とラテ、日本と海外、そういうコラボレーションこそが成功への鍵であると確信しています。</a:t>
            </a:r>
            <a:endParaRPr kumimoji="1" lang="ja-JP" altLang="en-US" dirty="0" smtClean="0"/>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ja-JP" dirty="0" err="1" smtClean="0">
                <a:cs typeface="Century Gothic"/>
              </a:rPr>
              <a:t>Matcha</a:t>
            </a:r>
            <a:r>
              <a:rPr lang="en-US" altLang="ja-JP" dirty="0" smtClean="0">
                <a:cs typeface="Century Gothic"/>
              </a:rPr>
              <a:t> Latte Media</a:t>
            </a:r>
            <a:r>
              <a:rPr lang="en-US" altLang="ja-JP" dirty="0" smtClean="0">
                <a:cs typeface="Century Gothic"/>
              </a:rPr>
              <a:t> </a:t>
            </a:r>
            <a:r>
              <a:rPr lang="ja-JP" altLang="en-US" dirty="0" smtClean="0">
                <a:cs typeface="Century Gothic"/>
              </a:rPr>
              <a:t>コンセプト</a:t>
            </a:r>
            <a:endParaRPr lang="en-US" dirty="0"/>
          </a:p>
        </p:txBody>
      </p:sp>
      <p:graphicFrame>
        <p:nvGraphicFramePr>
          <p:cNvPr id="5" name="Content Placeholder 4"/>
          <p:cNvGraphicFramePr>
            <a:graphicFrameLocks noGrp="1"/>
          </p:cNvGraphicFramePr>
          <p:nvPr>
            <p:ph sz="quarter" idx="1"/>
          </p:nvPr>
        </p:nvGraphicFramePr>
        <p:xfrm>
          <a:off x="612775" y="1600200"/>
          <a:ext cx="8153400" cy="44958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ext Placeholder 7"/>
          <p:cNvSpPr>
            <a:spLocks noGrp="1"/>
          </p:cNvSpPr>
          <p:nvPr>
            <p:ph type="body" sz="half" idx="2"/>
          </p:nvPr>
        </p:nvSpPr>
        <p:spPr/>
        <p:txBody>
          <a:bodyPr/>
          <a:lstStyle/>
          <a:p>
            <a:r>
              <a:rPr lang="ja-JP" altLang="en-US" dirty="0" smtClean="0"/>
              <a:t>プロジェクトの流れ</a:t>
            </a:r>
            <a:endParaRPr lang="en-US" dirty="0"/>
          </a:p>
        </p:txBody>
      </p:sp>
      <p:sp>
        <p:nvSpPr>
          <p:cNvPr id="7" name="Title 6"/>
          <p:cNvSpPr>
            <a:spLocks noGrp="1"/>
          </p:cNvSpPr>
          <p:nvPr>
            <p:ph type="title"/>
          </p:nvPr>
        </p:nvSpPr>
        <p:spPr/>
        <p:txBody>
          <a:bodyPr>
            <a:normAutofit/>
          </a:bodyPr>
          <a:lstStyle/>
          <a:p>
            <a:r>
              <a:rPr lang="ja-JP" altLang="en-US" dirty="0" smtClean="0"/>
              <a:t>ネット通販による海外展開</a:t>
            </a:r>
            <a:endParaRPr lang="en-US" dirty="0"/>
          </a:p>
        </p:txBody>
      </p:sp>
      <p:pic>
        <p:nvPicPr>
          <p:cNvPr id="5" name="Picture Placeholder 4" descr="MatchaLatteLogo-square-981.jpg"/>
          <p:cNvPicPr>
            <a:picLocks noGrp="1" noChangeAspect="1"/>
          </p:cNvPicPr>
          <p:nvPr>
            <p:ph type="pic" idx="1"/>
          </p:nvPr>
        </p:nvPicPr>
        <p:blipFill>
          <a:blip r:embed="rId2"/>
          <a:srcRect l="-32992" r="-32992"/>
          <a:stretch>
            <a:fillRect/>
          </a:stretch>
        </p:blip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 name="Title 17"/>
          <p:cNvSpPr>
            <a:spLocks noGrp="1"/>
          </p:cNvSpPr>
          <p:nvPr>
            <p:ph type="title"/>
          </p:nvPr>
        </p:nvSpPr>
        <p:spPr/>
        <p:txBody>
          <a:bodyPr/>
          <a:lstStyle/>
          <a:p>
            <a:r>
              <a:rPr lang="ja-JP" altLang="en-US" dirty="0" smtClean="0"/>
              <a:t>事業の流れ</a:t>
            </a:r>
            <a:endParaRPr lang="en-US" dirty="0"/>
          </a:p>
        </p:txBody>
      </p:sp>
      <p:sp>
        <p:nvSpPr>
          <p:cNvPr id="19" name="TextBox 18"/>
          <p:cNvSpPr txBox="1"/>
          <p:nvPr/>
        </p:nvSpPr>
        <p:spPr>
          <a:xfrm>
            <a:off x="787400" y="1917700"/>
            <a:ext cx="546100" cy="646331"/>
          </a:xfrm>
          <a:prstGeom prst="rect">
            <a:avLst/>
          </a:prstGeom>
          <a:noFill/>
        </p:spPr>
        <p:txBody>
          <a:bodyPr wrap="square" rtlCol="0">
            <a:spAutoFit/>
          </a:bodyPr>
          <a:lstStyle/>
          <a:p>
            <a:r>
              <a:rPr lang="ja-JP" altLang="en-US" dirty="0" smtClean="0">
                <a:solidFill>
                  <a:srgbClr val="FFFFFF"/>
                </a:solidFill>
                <a:latin typeface="Century Gothic"/>
              </a:rPr>
              <a:t>流れ</a:t>
            </a:r>
            <a:endParaRPr lang="en-US" dirty="0">
              <a:solidFill>
                <a:srgbClr val="FFFFFF"/>
              </a:solidFill>
              <a:latin typeface="Century Gothic"/>
            </a:endParaRPr>
          </a:p>
        </p:txBody>
      </p:sp>
      <p:sp>
        <p:nvSpPr>
          <p:cNvPr id="22" name="TextBox 21"/>
          <p:cNvSpPr txBox="1"/>
          <p:nvPr/>
        </p:nvSpPr>
        <p:spPr>
          <a:xfrm>
            <a:off x="812800" y="5003800"/>
            <a:ext cx="2019300" cy="646331"/>
          </a:xfrm>
          <a:prstGeom prst="rect">
            <a:avLst/>
          </a:prstGeom>
          <a:noFill/>
        </p:spPr>
        <p:txBody>
          <a:bodyPr wrap="square" rtlCol="0">
            <a:spAutoFit/>
          </a:bodyPr>
          <a:lstStyle/>
          <a:p>
            <a:r>
              <a:rPr lang="en-US" altLang="ja-JP" dirty="0" err="1" smtClean="0">
                <a:solidFill>
                  <a:srgbClr val="FFFFFF"/>
                </a:solidFill>
                <a:latin typeface="Century Gothic"/>
              </a:rPr>
              <a:t>mLatte</a:t>
            </a:r>
            <a:endParaRPr lang="en-US" altLang="ja-JP" dirty="0" smtClean="0">
              <a:solidFill>
                <a:srgbClr val="FFFFFF"/>
              </a:solidFill>
              <a:latin typeface="Century Gothic"/>
            </a:endParaRPr>
          </a:p>
          <a:p>
            <a:r>
              <a:rPr lang="ja-JP" altLang="en-US" dirty="0" smtClean="0">
                <a:solidFill>
                  <a:srgbClr val="FFFFFF"/>
                </a:solidFill>
                <a:latin typeface="Century Gothic"/>
              </a:rPr>
              <a:t>の特徴</a:t>
            </a:r>
            <a:endParaRPr lang="en-US" dirty="0">
              <a:solidFill>
                <a:srgbClr val="FFFFFF"/>
              </a:solidFill>
              <a:latin typeface="Century Gothic"/>
            </a:endParaRPr>
          </a:p>
        </p:txBody>
      </p:sp>
      <p:graphicFrame>
        <p:nvGraphicFramePr>
          <p:cNvPr id="41" name="図表 40"/>
          <p:cNvGraphicFramePr/>
          <p:nvPr/>
        </p:nvGraphicFramePr>
        <p:xfrm>
          <a:off x="2016858" y="1578492"/>
          <a:ext cx="3193623" cy="5065907"/>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graphicFrame>
        <p:nvGraphicFramePr>
          <p:cNvPr id="25" name="図表 24"/>
          <p:cNvGraphicFramePr/>
          <p:nvPr/>
        </p:nvGraphicFramePr>
        <p:xfrm>
          <a:off x="771461" y="1448788"/>
          <a:ext cx="1135035" cy="5286115"/>
        </p:xfrm>
        <a:graphic>
          <a:graphicData uri="http://schemas.openxmlformats.org/drawingml/2006/diagram">
            <a:relIds xmlns:dgm="http://schemas.openxmlformats.org/drawingml/2006/diagram" xmlns:r="http://schemas.openxmlformats.org/officeDocument/2006/relationships" r:dm="rId7" r:lo="rId8" r:qs="rId9" r:cs="rId10"/>
          </a:graphicData>
        </a:graphic>
      </p:graphicFrame>
      <p:graphicFrame>
        <p:nvGraphicFramePr>
          <p:cNvPr id="26" name="図表 25"/>
          <p:cNvGraphicFramePr/>
          <p:nvPr/>
        </p:nvGraphicFramePr>
        <p:xfrm>
          <a:off x="5359689" y="1570477"/>
          <a:ext cx="3193623" cy="5065907"/>
        </p:xfrm>
        <a:graphic>
          <a:graphicData uri="http://schemas.openxmlformats.org/drawingml/2006/diagram">
            <a:relIds xmlns:dgm="http://schemas.openxmlformats.org/drawingml/2006/diagram" xmlns:r="http://schemas.openxmlformats.org/officeDocument/2006/relationships" r:dm="rId12" r:lo="rId13" r:qs="rId14" r:cs="rId15"/>
          </a:graphicData>
        </a:graphic>
      </p:graphicFrame>
      <p:sp>
        <p:nvSpPr>
          <p:cNvPr id="13" name="Rectangle 12"/>
          <p:cNvSpPr/>
          <p:nvPr/>
        </p:nvSpPr>
        <p:spPr>
          <a:xfrm>
            <a:off x="2161309" y="4269308"/>
            <a:ext cx="2885704" cy="545953"/>
          </a:xfrm>
          <a:prstGeom prst="rect">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pPr algn="ctr"/>
            <a:r>
              <a:rPr lang="ja-JP" altLang="en-US" sz="1600" dirty="0" smtClean="0">
                <a:latin typeface="Century Gothic"/>
              </a:rPr>
              <a:t>バイリンガルスタッフによる</a:t>
            </a:r>
            <a:r>
              <a:rPr lang="en-US" altLang="ja-JP" sz="1600" dirty="0" smtClean="0">
                <a:latin typeface="Century Gothic"/>
              </a:rPr>
              <a:t/>
            </a:r>
            <a:br>
              <a:rPr lang="en-US" altLang="ja-JP" sz="1600" dirty="0" smtClean="0">
                <a:latin typeface="Century Gothic"/>
              </a:rPr>
            </a:br>
            <a:r>
              <a:rPr lang="ja-JP" altLang="en-US" sz="1600" dirty="0" smtClean="0">
                <a:latin typeface="Century Gothic"/>
              </a:rPr>
              <a:t>海外展開戦略と</a:t>
            </a:r>
            <a:r>
              <a:rPr lang="en-US" altLang="ja-JP" sz="1600" dirty="0" smtClean="0">
                <a:latin typeface="Century Gothic"/>
              </a:rPr>
              <a:t>EC</a:t>
            </a:r>
            <a:r>
              <a:rPr lang="ja-JP" altLang="en-US" sz="1600" dirty="0" smtClean="0">
                <a:latin typeface="Century Gothic"/>
              </a:rPr>
              <a:t>サイト制作</a:t>
            </a:r>
            <a:endParaRPr lang="ja-JP" altLang="en-US" sz="1600" dirty="0">
              <a:latin typeface="Century Gothic"/>
            </a:endParaRPr>
          </a:p>
        </p:txBody>
      </p:sp>
      <p:grpSp>
        <p:nvGrpSpPr>
          <p:cNvPr id="6" name="Group 11"/>
          <p:cNvGrpSpPr/>
          <p:nvPr/>
        </p:nvGrpSpPr>
        <p:grpSpPr>
          <a:xfrm>
            <a:off x="2161309" y="3470664"/>
            <a:ext cx="6175170" cy="545953"/>
            <a:chOff x="3234" y="1562"/>
            <a:chExt cx="3886080" cy="1368474"/>
          </a:xfrm>
        </p:grpSpPr>
        <p:sp>
          <p:nvSpPr>
            <p:cNvPr id="28" name="Rectangle 12"/>
            <p:cNvSpPr/>
            <p:nvPr/>
          </p:nvSpPr>
          <p:spPr>
            <a:xfrm>
              <a:off x="3234" y="1562"/>
              <a:ext cx="3886080" cy="1368474"/>
            </a:xfrm>
            <a:prstGeom prst="rect">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29" name="Rectangle 13"/>
            <p:cNvSpPr/>
            <p:nvPr/>
          </p:nvSpPr>
          <p:spPr>
            <a:xfrm>
              <a:off x="3234" y="1562"/>
              <a:ext cx="3886080" cy="1368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ja-JP" altLang="en-US" kern="1200" dirty="0" smtClean="0">
                  <a:latin typeface="Century Gothic"/>
                </a:rPr>
                <a:t>パートナーシップ</a:t>
              </a:r>
            </a:p>
          </p:txBody>
        </p:sp>
      </p:grpSp>
      <p:grpSp>
        <p:nvGrpSpPr>
          <p:cNvPr id="2" name="Group 5"/>
          <p:cNvGrpSpPr/>
          <p:nvPr/>
        </p:nvGrpSpPr>
        <p:grpSpPr>
          <a:xfrm>
            <a:off x="3782324" y="5035175"/>
            <a:ext cx="2962860" cy="545953"/>
            <a:chOff x="3234" y="1562"/>
            <a:chExt cx="3886080" cy="1368474"/>
          </a:xfrm>
        </p:grpSpPr>
        <p:sp>
          <p:nvSpPr>
            <p:cNvPr id="7" name="Rectangle 6"/>
            <p:cNvSpPr/>
            <p:nvPr/>
          </p:nvSpPr>
          <p:spPr>
            <a:xfrm>
              <a:off x="3234" y="1562"/>
              <a:ext cx="3886080" cy="1368474"/>
            </a:xfrm>
            <a:prstGeom prst="rect">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8" name="Rectangle 7"/>
            <p:cNvSpPr/>
            <p:nvPr/>
          </p:nvSpPr>
          <p:spPr>
            <a:xfrm>
              <a:off x="3234" y="1562"/>
              <a:ext cx="3886080" cy="1368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ja-JP" altLang="en-US" dirty="0" smtClean="0">
                  <a:latin typeface="Century Gothic"/>
                </a:rPr>
                <a:t>世界ネットワークによる</a:t>
              </a:r>
              <a:r>
                <a:rPr lang="en-US" altLang="ja-JP" dirty="0" smtClean="0">
                  <a:latin typeface="Century Gothic"/>
                </a:rPr>
                <a:t/>
              </a:r>
              <a:br>
                <a:rPr lang="en-US" altLang="ja-JP" dirty="0" smtClean="0">
                  <a:latin typeface="Century Gothic"/>
                </a:rPr>
              </a:br>
              <a:r>
                <a:rPr lang="ja-JP" altLang="en-US" dirty="0" smtClean="0">
                  <a:latin typeface="Century Gothic"/>
                </a:rPr>
                <a:t>コンテンツ</a:t>
              </a:r>
              <a:r>
                <a:rPr lang="ja-JP" altLang="ja-JP" dirty="0" smtClean="0">
                  <a:latin typeface="Century Gothic"/>
                </a:rPr>
                <a:t>・</a:t>
              </a:r>
              <a:r>
                <a:rPr lang="ja-JP" altLang="en-US" dirty="0" smtClean="0">
                  <a:latin typeface="Century Gothic"/>
                </a:rPr>
                <a:t>マーケティング</a:t>
              </a:r>
              <a:endParaRPr lang="en-US" kern="1200" dirty="0">
                <a:latin typeface="Century Gothic"/>
              </a:endParaRPr>
            </a:p>
          </p:txBody>
        </p:sp>
      </p:grpSp>
      <p:grpSp>
        <p:nvGrpSpPr>
          <p:cNvPr id="3" name="Group 8"/>
          <p:cNvGrpSpPr/>
          <p:nvPr/>
        </p:nvGrpSpPr>
        <p:grpSpPr>
          <a:xfrm>
            <a:off x="5459925" y="5780756"/>
            <a:ext cx="2876554" cy="545953"/>
            <a:chOff x="3234" y="1562"/>
            <a:chExt cx="3886080" cy="1368474"/>
          </a:xfrm>
        </p:grpSpPr>
        <p:sp>
          <p:nvSpPr>
            <p:cNvPr id="10" name="Rectangle 9"/>
            <p:cNvSpPr/>
            <p:nvPr/>
          </p:nvSpPr>
          <p:spPr>
            <a:xfrm>
              <a:off x="3234" y="1562"/>
              <a:ext cx="3886080" cy="1368474"/>
            </a:xfrm>
            <a:prstGeom prst="rect">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1" name="Rectangle 10"/>
            <p:cNvSpPr/>
            <p:nvPr/>
          </p:nvSpPr>
          <p:spPr>
            <a:xfrm>
              <a:off x="3234" y="1562"/>
              <a:ext cx="3886080" cy="13684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ja-JP" altLang="en-US" dirty="0" smtClean="0">
                  <a:latin typeface="Century Gothic"/>
                </a:rPr>
                <a:t>バイリンガルスタッフによる</a:t>
              </a:r>
              <a:r>
                <a:rPr lang="en-US" altLang="ja-JP" dirty="0" smtClean="0">
                  <a:latin typeface="Century Gothic"/>
                </a:rPr>
                <a:t/>
              </a:r>
              <a:br>
                <a:rPr lang="en-US" altLang="ja-JP" dirty="0" smtClean="0">
                  <a:latin typeface="Century Gothic"/>
                </a:rPr>
              </a:br>
              <a:r>
                <a:rPr lang="ja-JP" altLang="en-US" dirty="0" smtClean="0">
                  <a:latin typeface="Century Gothic"/>
                </a:rPr>
                <a:t>運営・</a:t>
              </a:r>
              <a:r>
                <a:rPr lang="ja-JP" altLang="en-US" kern="1200" dirty="0" smtClean="0">
                  <a:latin typeface="Century Gothic"/>
                </a:rPr>
                <a:t>顧客対応</a:t>
              </a:r>
              <a:endParaRPr lang="en-US" kern="1200" dirty="0">
                <a:latin typeface="Century Gothic"/>
              </a:endParaRPr>
            </a:p>
          </p:txBody>
        </p:sp>
      </p:grpSp>
      <p:sp>
        <p:nvSpPr>
          <p:cNvPr id="27" name="右矢印 26"/>
          <p:cNvSpPr/>
          <p:nvPr/>
        </p:nvSpPr>
        <p:spPr>
          <a:xfrm>
            <a:off x="3348841" y="2078186"/>
            <a:ext cx="516608" cy="62938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latin typeface="Century Gothic"/>
            </a:endParaRPr>
          </a:p>
        </p:txBody>
      </p:sp>
      <p:sp>
        <p:nvSpPr>
          <p:cNvPr id="30" name="右矢印 29"/>
          <p:cNvSpPr/>
          <p:nvPr/>
        </p:nvSpPr>
        <p:spPr>
          <a:xfrm>
            <a:off x="5023263" y="2078186"/>
            <a:ext cx="516608" cy="62938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latin typeface="Century Gothic"/>
            </a:endParaRPr>
          </a:p>
        </p:txBody>
      </p:sp>
      <p:sp>
        <p:nvSpPr>
          <p:cNvPr id="31" name="右矢印 30"/>
          <p:cNvSpPr/>
          <p:nvPr/>
        </p:nvSpPr>
        <p:spPr>
          <a:xfrm>
            <a:off x="6673934" y="2078186"/>
            <a:ext cx="516608" cy="62938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latin typeface="Century Gothic"/>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パートナーシップ</a:t>
            </a:r>
            <a:endParaRPr lang="en-US" dirty="0"/>
          </a:p>
        </p:txBody>
      </p:sp>
      <p:sp>
        <p:nvSpPr>
          <p:cNvPr id="3" name="Content Placeholder 2"/>
          <p:cNvSpPr>
            <a:spLocks noGrp="1"/>
          </p:cNvSpPr>
          <p:nvPr>
            <p:ph sz="quarter" idx="1"/>
          </p:nvPr>
        </p:nvSpPr>
        <p:spPr/>
        <p:txBody>
          <a:bodyPr>
            <a:normAutofit fontScale="85000" lnSpcReduction="10000"/>
          </a:bodyPr>
          <a:lstStyle/>
          <a:p>
            <a:r>
              <a:rPr lang="en-US" altLang="ja-JP" dirty="0" err="1" smtClean="0"/>
              <a:t>mLatte</a:t>
            </a:r>
            <a:r>
              <a:rPr lang="ja-JP" altLang="ja-JP" dirty="0" smtClean="0"/>
              <a:t>はお客様との「パートナーシップ」に基づき、共同で海外進出を進めるという点を特徴としております。</a:t>
            </a:r>
            <a:endParaRPr lang="en-US" altLang="ja-JP" dirty="0" smtClean="0"/>
          </a:p>
          <a:p>
            <a:r>
              <a:rPr lang="ja-JP" altLang="ja-JP" dirty="0" smtClean="0"/>
              <a:t>海外向けのウェブサイトの立上げやアドバイスの提供のみで終わる単なるコンサルティングでは無く、立上げ後も継続したサイト管理を受け持ち、お客様の海外セクションを末永く受け持っていくことを念頭においております。</a:t>
            </a:r>
          </a:p>
          <a:p>
            <a:r>
              <a:rPr lang="ja-JP" altLang="ja-JP" dirty="0" smtClean="0"/>
              <a:t>お客様の商品及びブランドを海外向けネット通販サイトにアップし、ウェブ／ソーシャルメディア等のマーケティングを進めることにより、お客様とその商品を求めている海外の顧客とを繋ぎます。具体的には、立上げ当初、ネット通販とウェブマーケティングを二本柱とし、海外展開を行います。</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ja-JP" altLang="en-US" dirty="0" smtClean="0"/>
              <a:t>ネット通販から始まって・・・</a:t>
            </a:r>
            <a:endParaRPr lang="en-US" dirty="0"/>
          </a:p>
        </p:txBody>
      </p:sp>
      <p:graphicFrame>
        <p:nvGraphicFramePr>
          <p:cNvPr id="4" name="Content Placeholder 3"/>
          <p:cNvGraphicFramePr>
            <a:graphicFrameLocks noGrp="1"/>
          </p:cNvGraphicFramePr>
          <p:nvPr>
            <p:ph sz="quarter" idx="1"/>
          </p:nvPr>
        </p:nvGraphicFramePr>
        <p:xfrm>
          <a:off x="612648" y="1600200"/>
          <a:ext cx="8153400" cy="44958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latte">
  <a:themeElements>
    <a:clrScheme name="Custom 2">
      <a:dk1>
        <a:sysClr val="windowText" lastClr="000000"/>
      </a:dk1>
      <a:lt1>
        <a:sysClr val="window" lastClr="FFFFFF"/>
      </a:lt1>
      <a:dk2>
        <a:srgbClr val="4F6250"/>
      </a:dk2>
      <a:lt2>
        <a:srgbClr val="D7E2D7"/>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Breez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mlatte.thmx</Template>
  <TotalTime>5991</TotalTime>
  <Words>1509</Words>
  <Application>Microsoft Macintosh PowerPoint</Application>
  <PresentationFormat>On-screen Show (4:3)</PresentationFormat>
  <Paragraphs>169</Paragraphs>
  <Slides>22</Slides>
  <Notes>0</Notes>
  <HiddenSlides>0</HiddenSlides>
  <MMClips>0</MMClips>
  <ScaleCrop>false</ScaleCrop>
  <HeadingPairs>
    <vt:vector size="4" baseType="variant">
      <vt:variant>
        <vt:lpstr>Design Template</vt:lpstr>
      </vt:variant>
      <vt:variant>
        <vt:i4>1</vt:i4>
      </vt:variant>
      <vt:variant>
        <vt:lpstr>Slide Titles</vt:lpstr>
      </vt:variant>
      <vt:variant>
        <vt:i4>22</vt:i4>
      </vt:variant>
    </vt:vector>
  </HeadingPairs>
  <TitlesOfParts>
    <vt:vector size="23" baseType="lpstr">
      <vt:lpstr>mlatte</vt:lpstr>
      <vt:lpstr>ネット通販で海外展開が始まる</vt:lpstr>
      <vt:lpstr>Ian Chunの紹介</vt:lpstr>
      <vt:lpstr>Matcha Latte Mediaの紹介</vt:lpstr>
      <vt:lpstr>Matcha Latte Media 名前の由来</vt:lpstr>
      <vt:lpstr>Matcha Latte Media コンセプト</vt:lpstr>
      <vt:lpstr>ネット通販による海外展開</vt:lpstr>
      <vt:lpstr>事業の流れ</vt:lpstr>
      <vt:lpstr>パートナーシップ</vt:lpstr>
      <vt:lpstr>ネット通販から始まって・・・</vt:lpstr>
      <vt:lpstr>ネット通販による海外展開</vt:lpstr>
      <vt:lpstr>顧客収集：コンテンツ・マーケティング</vt:lpstr>
      <vt:lpstr>顧客収集：コンテンツ・マーケティングの流れ</vt:lpstr>
      <vt:lpstr>顧客収集：グローバル・ネットワーク</vt:lpstr>
      <vt:lpstr>外国人の顧客対応／サイトの運営</vt:lpstr>
      <vt:lpstr>発送</vt:lpstr>
      <vt:lpstr>ネット通販による海外展開</vt:lpstr>
      <vt:lpstr>料金案内</vt:lpstr>
      <vt:lpstr>例のパートナー料金</vt:lpstr>
      <vt:lpstr>ネット通販による海外展開</vt:lpstr>
      <vt:lpstr>役割分担</vt:lpstr>
      <vt:lpstr>プロジェクト開始の流れ</vt:lpstr>
      <vt:lpstr>受注の流れ</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世界は待っている</dc:title>
  <dc:creator>Ian Chun</dc:creator>
  <cp:lastModifiedBy>Ian Chun</cp:lastModifiedBy>
  <cp:revision>86</cp:revision>
  <dcterms:created xsi:type="dcterms:W3CDTF">2011-12-22T04:02:41Z</dcterms:created>
  <dcterms:modified xsi:type="dcterms:W3CDTF">2011-12-22T11:09:46Z</dcterms:modified>
</cp:coreProperties>
</file>